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7" r:id="rId2"/>
    <p:sldId id="295" r:id="rId3"/>
    <p:sldId id="316" r:id="rId4"/>
    <p:sldId id="290" r:id="rId5"/>
    <p:sldId id="317" r:id="rId6"/>
    <p:sldId id="278" r:id="rId7"/>
    <p:sldId id="306" r:id="rId8"/>
    <p:sldId id="318" r:id="rId9"/>
    <p:sldId id="547" r:id="rId10"/>
    <p:sldId id="303" r:id="rId11"/>
    <p:sldId id="551" r:id="rId12"/>
    <p:sldId id="304" r:id="rId13"/>
    <p:sldId id="299" r:id="rId14"/>
    <p:sldId id="265" r:id="rId15"/>
    <p:sldId id="308" r:id="rId16"/>
    <p:sldId id="283" r:id="rId17"/>
    <p:sldId id="311" r:id="rId18"/>
    <p:sldId id="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104" d="100"/>
          <a:sy n="104" d="100"/>
        </p:scale>
        <p:origin x="232"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B9CC5-E648-A24D-BAD3-418613F55FD1}" type="datetimeFigureOut">
              <a:rPr lang="en-US" smtClean="0"/>
              <a:t>2/24/22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6510E-14AD-9444-B0C7-15BAFD385CFD}" type="slidenum">
              <a:rPr lang="en-US" smtClean="0"/>
              <a:t>‹#›</a:t>
            </a:fld>
            <a:endParaRPr lang="en-US"/>
          </a:p>
        </p:txBody>
      </p:sp>
    </p:spTree>
    <p:extLst>
      <p:ext uri="{BB962C8B-B14F-4D97-AF65-F5344CB8AC3E}">
        <p14:creationId xmlns:p14="http://schemas.microsoft.com/office/powerpoint/2010/main" val="337753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L"/>
          </a:p>
        </p:txBody>
      </p:sp>
      <p:sp>
        <p:nvSpPr>
          <p:cNvPr id="4" name="Slide Number Placeholder 3"/>
          <p:cNvSpPr>
            <a:spLocks noGrp="1"/>
          </p:cNvSpPr>
          <p:nvPr>
            <p:ph type="sldNum" sz="quarter" idx="5"/>
          </p:nvPr>
        </p:nvSpPr>
        <p:spPr/>
        <p:txBody>
          <a:bodyPr/>
          <a:lstStyle/>
          <a:p>
            <a:fld id="{1C6B7023-C393-2B4A-A3BD-F893E4658E3C}" type="slidenum">
              <a:t>16</a:t>
            </a:fld>
            <a:endParaRPr lang="en-TL"/>
          </a:p>
        </p:txBody>
      </p:sp>
    </p:spTree>
    <p:extLst>
      <p:ext uri="{BB962C8B-B14F-4D97-AF65-F5344CB8AC3E}">
        <p14:creationId xmlns:p14="http://schemas.microsoft.com/office/powerpoint/2010/main" val="225504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69DD-25B9-594F-9984-9604859C95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F66019-C9CA-3246-8000-8CD3FDD9C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4E442C-0296-FA4A-8988-CD9B2CC512AC}"/>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2E47393C-3867-B649-B863-760ADCE1A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FF2E3-7B9E-974D-93DD-02553CDA2F5B}"/>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253405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EF87-D74A-C04E-A6D9-F098EA76287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25D32B-B12E-724B-AF37-DE20E3BE7D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F017D1-2A28-804C-8966-5CCB5E03D6C8}"/>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D2A50620-37A4-2241-AF80-BD7419ACB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9B5AB-FFE1-CE4B-B2F9-D83AAD2D6860}"/>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290461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C1E73-14FB-784B-B630-F8225943B6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B5B5AA-FBC2-1840-BDDB-DA44DDD772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8ED723-7A17-D24E-96C0-4687F56D1C46}"/>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0F21395A-DC52-AB4D-9762-621C9B95D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17C0C-D087-9343-A127-1EF150DF4A0A}"/>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2836698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DA56FB-74ED-4E6A-AD11-DA9668BC33DE}"/>
              </a:ext>
            </a:extLst>
          </p:cNvPr>
          <p:cNvSpPr>
            <a:spLocks noGrp="1"/>
          </p:cNvSpPr>
          <p:nvPr>
            <p:ph type="sldNum" sz="quarter" idx="12"/>
          </p:nvPr>
        </p:nvSpPr>
        <p:spPr>
          <a:xfrm>
            <a:off x="9067800" y="6203950"/>
            <a:ext cx="2743200" cy="365125"/>
          </a:xfrm>
        </p:spPr>
        <p:txBody>
          <a:bodyPr/>
          <a:lstStyle/>
          <a:p>
            <a:fld id="{8C032D0A-7FC5-4497-B3F5-4ACF559C2120}" type="slidenum">
              <a:rPr lang="en-ID" smtClean="0"/>
              <a:t>‹#›</a:t>
            </a:fld>
            <a:endParaRPr lang="en-ID"/>
          </a:p>
        </p:txBody>
      </p:sp>
    </p:spTree>
    <p:extLst>
      <p:ext uri="{BB962C8B-B14F-4D97-AF65-F5344CB8AC3E}">
        <p14:creationId xmlns:p14="http://schemas.microsoft.com/office/powerpoint/2010/main" val="3542210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2EBF7BE-9590-40EE-BEE0-7EB727084955}"/>
              </a:ext>
            </a:extLst>
          </p:cNvPr>
          <p:cNvSpPr>
            <a:spLocks noGrp="1"/>
          </p:cNvSpPr>
          <p:nvPr>
            <p:ph type="pic" sz="quarter" idx="22" hasCustomPrompt="1"/>
          </p:nvPr>
        </p:nvSpPr>
        <p:spPr>
          <a:xfrm>
            <a:off x="1779538" y="2244418"/>
            <a:ext cx="3825457" cy="2369168"/>
          </a:xfrm>
          <a:prstGeom prst="rect">
            <a:avLst/>
          </a:prstGeom>
          <a:pattFill prst="wdDnDiag">
            <a:fgClr>
              <a:schemeClr val="accent1">
                <a:lumMod val="20000"/>
                <a:lumOff val="80000"/>
              </a:schemeClr>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Put Your Image Here</a:t>
            </a:r>
            <a:endParaRPr lang="id-ID"/>
          </a:p>
        </p:txBody>
      </p:sp>
    </p:spTree>
    <p:extLst>
      <p:ext uri="{BB962C8B-B14F-4D97-AF65-F5344CB8AC3E}">
        <p14:creationId xmlns:p14="http://schemas.microsoft.com/office/powerpoint/2010/main" val="112436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Add22">
    <p:spTree>
      <p:nvGrpSpPr>
        <p:cNvPr id="1" name=""/>
        <p:cNvGrpSpPr/>
        <p:nvPr/>
      </p:nvGrpSpPr>
      <p:grpSpPr>
        <a:xfrm>
          <a:off x="0" y="0"/>
          <a:ext cx="0" cy="0"/>
          <a:chOff x="0" y="0"/>
          <a:chExt cx="0" cy="0"/>
        </a:xfrm>
      </p:grpSpPr>
      <p:sp>
        <p:nvSpPr>
          <p:cNvPr id="5" name="PpHolder10">
            <a:extLst>
              <a:ext uri="{FF2B5EF4-FFF2-40B4-BE49-F238E27FC236}">
                <a16:creationId xmlns:a16="http://schemas.microsoft.com/office/drawing/2014/main" id="{2CD33364-71EB-466F-A235-8B9E8BD20BFD}"/>
              </a:ext>
            </a:extLst>
          </p:cNvPr>
          <p:cNvSpPr>
            <a:spLocks noGrp="1"/>
          </p:cNvSpPr>
          <p:nvPr>
            <p:ph type="pic" sz="quarter" idx="10"/>
          </p:nvPr>
        </p:nvSpPr>
        <p:spPr>
          <a:xfrm>
            <a:off x="7099082" y="1482824"/>
            <a:ext cx="2029914" cy="4358750"/>
          </a:xfrm>
          <a:custGeom>
            <a:avLst/>
            <a:gdLst>
              <a:gd name="connsiteX0" fmla="*/ 270667 w 2030178"/>
              <a:gd name="connsiteY0" fmla="*/ 42 h 4358750"/>
              <a:gd name="connsiteX1" fmla="*/ 424026 w 2030178"/>
              <a:gd name="connsiteY1" fmla="*/ 156 h 4358750"/>
              <a:gd name="connsiteX2" fmla="*/ 458016 w 2030178"/>
              <a:gd name="connsiteY2" fmla="*/ 29569 h 4358750"/>
              <a:gd name="connsiteX3" fmla="*/ 464082 w 2030178"/>
              <a:gd name="connsiteY3" fmla="*/ 78667 h 4358750"/>
              <a:gd name="connsiteX4" fmla="*/ 545798 w 2030178"/>
              <a:gd name="connsiteY4" fmla="*/ 152371 h 4358750"/>
              <a:gd name="connsiteX5" fmla="*/ 621561 w 2030178"/>
              <a:gd name="connsiteY5" fmla="*/ 153744 h 4358750"/>
              <a:gd name="connsiteX6" fmla="*/ 1467553 w 2030178"/>
              <a:gd name="connsiteY6" fmla="*/ 154888 h 4358750"/>
              <a:gd name="connsiteX7" fmla="*/ 1551099 w 2030178"/>
              <a:gd name="connsiteY7" fmla="*/ 83359 h 4358750"/>
              <a:gd name="connsiteX8" fmla="*/ 1559453 w 2030178"/>
              <a:gd name="connsiteY8" fmla="*/ 22931 h 4358750"/>
              <a:gd name="connsiteX9" fmla="*/ 1581542 w 2030178"/>
              <a:gd name="connsiteY9" fmla="*/ 3017 h 4358750"/>
              <a:gd name="connsiteX10" fmla="*/ 1810436 w 2030178"/>
              <a:gd name="connsiteY10" fmla="*/ 7480 h 4358750"/>
              <a:gd name="connsiteX11" fmla="*/ 2002364 w 2030178"/>
              <a:gd name="connsiteY11" fmla="*/ 129710 h 4358750"/>
              <a:gd name="connsiteX12" fmla="*/ 2030174 w 2030178"/>
              <a:gd name="connsiteY12" fmla="*/ 247247 h 4358750"/>
              <a:gd name="connsiteX13" fmla="*/ 2027313 w 2030178"/>
              <a:gd name="connsiteY13" fmla="*/ 950179 h 4358750"/>
              <a:gd name="connsiteX14" fmla="*/ 2022849 w 2030178"/>
              <a:gd name="connsiteY14" fmla="*/ 2118453 h 4358750"/>
              <a:gd name="connsiteX15" fmla="*/ 2019645 w 2030178"/>
              <a:gd name="connsiteY15" fmla="*/ 2968221 h 4358750"/>
              <a:gd name="connsiteX16" fmla="*/ 2016326 w 2030178"/>
              <a:gd name="connsiteY16" fmla="*/ 3628236 h 4358750"/>
              <a:gd name="connsiteX17" fmla="*/ 2014380 w 2030178"/>
              <a:gd name="connsiteY17" fmla="*/ 4110057 h 4358750"/>
              <a:gd name="connsiteX18" fmla="*/ 1840650 w 2030178"/>
              <a:gd name="connsiteY18" fmla="*/ 4345132 h 4358750"/>
              <a:gd name="connsiteX19" fmla="*/ 1756532 w 2030178"/>
              <a:gd name="connsiteY19" fmla="*/ 4358750 h 4358750"/>
              <a:gd name="connsiteX20" fmla="*/ 523023 w 2030178"/>
              <a:gd name="connsiteY20" fmla="*/ 4357606 h 4358750"/>
              <a:gd name="connsiteX21" fmla="*/ 249266 w 2030178"/>
              <a:gd name="connsiteY21" fmla="*/ 4354745 h 4358750"/>
              <a:gd name="connsiteX22" fmla="*/ 88239 w 2030178"/>
              <a:gd name="connsiteY22" fmla="*/ 4298895 h 4358750"/>
              <a:gd name="connsiteX23" fmla="*/ 573 w 2030178"/>
              <a:gd name="connsiteY23" fmla="*/ 4121273 h 4358750"/>
              <a:gd name="connsiteX24" fmla="*/ 0 w 2030178"/>
              <a:gd name="connsiteY24" fmla="*/ 3877044 h 4358750"/>
              <a:gd name="connsiteX25" fmla="*/ 0 w 2030178"/>
              <a:gd name="connsiteY25" fmla="*/ 2178995 h 4358750"/>
              <a:gd name="connsiteX26" fmla="*/ 229 w 2030178"/>
              <a:gd name="connsiteY26" fmla="*/ 2178995 h 4358750"/>
              <a:gd name="connsiteX27" fmla="*/ 458 w 2030178"/>
              <a:gd name="connsiteY27" fmla="*/ 281237 h 4358750"/>
              <a:gd name="connsiteX28" fmla="*/ 13276 w 2030178"/>
              <a:gd name="connsiteY28" fmla="*/ 158894 h 4358750"/>
              <a:gd name="connsiteX29" fmla="*/ 129211 w 2030178"/>
              <a:gd name="connsiteY29" fmla="*/ 32430 h 4358750"/>
              <a:gd name="connsiteX30" fmla="*/ 270667 w 2030178"/>
              <a:gd name="connsiteY30" fmla="*/ 42 h 43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0178" h="4358750">
                <a:moveTo>
                  <a:pt x="270667" y="42"/>
                </a:moveTo>
                <a:cubicBezTo>
                  <a:pt x="321825" y="957"/>
                  <a:pt x="372868" y="42"/>
                  <a:pt x="424026" y="156"/>
                </a:cubicBezTo>
                <a:cubicBezTo>
                  <a:pt x="450235" y="271"/>
                  <a:pt x="454812" y="4276"/>
                  <a:pt x="458016" y="29569"/>
                </a:cubicBezTo>
                <a:cubicBezTo>
                  <a:pt x="460077" y="45935"/>
                  <a:pt x="461679" y="62301"/>
                  <a:pt x="464082" y="78667"/>
                </a:cubicBezTo>
                <a:cubicBezTo>
                  <a:pt x="470835" y="125476"/>
                  <a:pt x="498989" y="150883"/>
                  <a:pt x="545798" y="152371"/>
                </a:cubicBezTo>
                <a:cubicBezTo>
                  <a:pt x="570976" y="153057"/>
                  <a:pt x="596269" y="153744"/>
                  <a:pt x="621561" y="153744"/>
                </a:cubicBezTo>
                <a:cubicBezTo>
                  <a:pt x="903559" y="154202"/>
                  <a:pt x="1185556" y="154545"/>
                  <a:pt x="1467553" y="154888"/>
                </a:cubicBezTo>
                <a:cubicBezTo>
                  <a:pt x="1514361" y="154888"/>
                  <a:pt x="1544004" y="129595"/>
                  <a:pt x="1551099" y="83359"/>
                </a:cubicBezTo>
                <a:cubicBezTo>
                  <a:pt x="1554189" y="63217"/>
                  <a:pt x="1556364" y="43073"/>
                  <a:pt x="1559453" y="22931"/>
                </a:cubicBezTo>
                <a:cubicBezTo>
                  <a:pt x="1561285" y="10571"/>
                  <a:pt x="1568151" y="2788"/>
                  <a:pt x="1581542" y="3017"/>
                </a:cubicBezTo>
                <a:cubicBezTo>
                  <a:pt x="1657878" y="4276"/>
                  <a:pt x="1734901" y="-3964"/>
                  <a:pt x="1810436" y="7480"/>
                </a:cubicBezTo>
                <a:cubicBezTo>
                  <a:pt x="1890778" y="19612"/>
                  <a:pt x="1960476" y="55090"/>
                  <a:pt x="2002364" y="129710"/>
                </a:cubicBezTo>
                <a:cubicBezTo>
                  <a:pt x="2022621" y="165875"/>
                  <a:pt x="2030403" y="205702"/>
                  <a:pt x="2030174" y="247247"/>
                </a:cubicBezTo>
                <a:cubicBezTo>
                  <a:pt x="2029029" y="481519"/>
                  <a:pt x="2028228" y="715907"/>
                  <a:pt x="2027313" y="950179"/>
                </a:cubicBezTo>
                <a:cubicBezTo>
                  <a:pt x="2025825" y="1339643"/>
                  <a:pt x="2025481" y="1728991"/>
                  <a:pt x="2022849" y="2118453"/>
                </a:cubicBezTo>
                <a:cubicBezTo>
                  <a:pt x="2021018" y="2401709"/>
                  <a:pt x="2022392" y="2684965"/>
                  <a:pt x="2019645" y="2968221"/>
                </a:cubicBezTo>
                <a:cubicBezTo>
                  <a:pt x="2017356" y="3188188"/>
                  <a:pt x="2019187" y="3408269"/>
                  <a:pt x="2016326" y="3628236"/>
                </a:cubicBezTo>
                <a:cubicBezTo>
                  <a:pt x="2014266" y="3788804"/>
                  <a:pt x="2013579" y="3949488"/>
                  <a:pt x="2014380" y="4110057"/>
                </a:cubicBezTo>
                <a:cubicBezTo>
                  <a:pt x="2014953" y="4234804"/>
                  <a:pt x="1949031" y="4309653"/>
                  <a:pt x="1840650" y="4345132"/>
                </a:cubicBezTo>
                <a:cubicBezTo>
                  <a:pt x="1813183" y="4354173"/>
                  <a:pt x="1785486" y="4358750"/>
                  <a:pt x="1756532" y="4358750"/>
                </a:cubicBezTo>
                <a:cubicBezTo>
                  <a:pt x="1345323" y="4358178"/>
                  <a:pt x="934230" y="4358178"/>
                  <a:pt x="523023" y="4357606"/>
                </a:cubicBezTo>
                <a:cubicBezTo>
                  <a:pt x="431694" y="4357492"/>
                  <a:pt x="340480" y="4356118"/>
                  <a:pt x="249266" y="4354745"/>
                </a:cubicBezTo>
                <a:cubicBezTo>
                  <a:pt x="189639" y="4353944"/>
                  <a:pt x="135963" y="4333114"/>
                  <a:pt x="88239" y="4298895"/>
                </a:cubicBezTo>
                <a:cubicBezTo>
                  <a:pt x="27925" y="4255748"/>
                  <a:pt x="916" y="4194634"/>
                  <a:pt x="573" y="4121273"/>
                </a:cubicBezTo>
                <a:cubicBezTo>
                  <a:pt x="229" y="4039901"/>
                  <a:pt x="0" y="3958415"/>
                  <a:pt x="0" y="3877044"/>
                </a:cubicBezTo>
                <a:cubicBezTo>
                  <a:pt x="0" y="3310989"/>
                  <a:pt x="0" y="2745049"/>
                  <a:pt x="0" y="2178995"/>
                </a:cubicBezTo>
                <a:cubicBezTo>
                  <a:pt x="115" y="2178995"/>
                  <a:pt x="115" y="2178995"/>
                  <a:pt x="229" y="2178995"/>
                </a:cubicBezTo>
                <a:cubicBezTo>
                  <a:pt x="229" y="1546447"/>
                  <a:pt x="229" y="913900"/>
                  <a:pt x="458" y="281237"/>
                </a:cubicBezTo>
                <a:cubicBezTo>
                  <a:pt x="573" y="240151"/>
                  <a:pt x="-687" y="199179"/>
                  <a:pt x="13276" y="158894"/>
                </a:cubicBezTo>
                <a:cubicBezTo>
                  <a:pt x="33876" y="99381"/>
                  <a:pt x="74620" y="59783"/>
                  <a:pt x="129211" y="32430"/>
                </a:cubicBezTo>
                <a:cubicBezTo>
                  <a:pt x="173616" y="10112"/>
                  <a:pt x="220654" y="-759"/>
                  <a:pt x="270667" y="42"/>
                </a:cubicBezTo>
                <a:close/>
              </a:path>
            </a:pathLst>
          </a:custGeom>
          <a:blipFill dpi="0" rotWithShape="1">
            <a:blip r:embed="rId2"/>
            <a:srcRect/>
            <a:tile tx="0" ty="0" sx="100000" sy="100000" flip="none" algn="tl"/>
          </a:blipFill>
          <a:ln w="12700" cap="flat">
            <a:noFill/>
            <a:prstDash val="solid"/>
            <a:miter/>
          </a:ln>
        </p:spPr>
        <p:txBody>
          <a:bodyPr rtlCol="0" anchor="ctr" anchorCtr="1"/>
          <a:lstStyle>
            <a:lvl1pPr>
              <a:defRPr lang="en-US" sz="600">
                <a:solidFill>
                  <a:schemeClr val="tx1">
                    <a:alpha val="0"/>
                  </a:schemeClr>
                </a:solidFill>
              </a:defRPr>
            </a:lvl1pPr>
          </a:lstStyle>
          <a:p>
            <a:pPr marL="0" lvl="0" defTabSz="457074"/>
            <a:endParaRPr lang="en-US"/>
          </a:p>
        </p:txBody>
      </p:sp>
    </p:spTree>
    <p:extLst>
      <p:ext uri="{BB962C8B-B14F-4D97-AF65-F5344CB8AC3E}">
        <p14:creationId xmlns:p14="http://schemas.microsoft.com/office/powerpoint/2010/main" val="1257320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Add3">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F82271FA-21C9-41E4-B3FE-F6AD81DD2E5E}"/>
              </a:ext>
            </a:extLst>
          </p:cNvPr>
          <p:cNvSpPr>
            <a:spLocks noGrp="1"/>
          </p:cNvSpPr>
          <p:nvPr>
            <p:ph type="pic" sz="quarter" idx="10"/>
          </p:nvPr>
        </p:nvSpPr>
        <p:spPr>
          <a:xfrm>
            <a:off x="1" y="441327"/>
            <a:ext cx="4340296" cy="6416675"/>
          </a:xfrm>
          <a:custGeom>
            <a:avLst/>
            <a:gdLst>
              <a:gd name="connsiteX0" fmla="*/ 0 w 4340861"/>
              <a:gd name="connsiteY0" fmla="*/ 0 h 6416675"/>
              <a:gd name="connsiteX1" fmla="*/ 4340861 w 4340861"/>
              <a:gd name="connsiteY1" fmla="*/ 0 h 6416675"/>
              <a:gd name="connsiteX2" fmla="*/ 4340861 w 4340861"/>
              <a:gd name="connsiteY2" fmla="*/ 6416675 h 6416675"/>
              <a:gd name="connsiteX3" fmla="*/ 0 w 4340861"/>
              <a:gd name="connsiteY3" fmla="*/ 6416675 h 6416675"/>
            </a:gdLst>
            <a:ahLst/>
            <a:cxnLst>
              <a:cxn ang="0">
                <a:pos x="connsiteX0" y="connsiteY0"/>
              </a:cxn>
              <a:cxn ang="0">
                <a:pos x="connsiteX1" y="connsiteY1"/>
              </a:cxn>
              <a:cxn ang="0">
                <a:pos x="connsiteX2" y="connsiteY2"/>
              </a:cxn>
              <a:cxn ang="0">
                <a:pos x="connsiteX3" y="connsiteY3"/>
              </a:cxn>
            </a:cxnLst>
            <a:rect l="l" t="t" r="r" b="b"/>
            <a:pathLst>
              <a:path w="4340861" h="6416675">
                <a:moveTo>
                  <a:pt x="0" y="0"/>
                </a:moveTo>
                <a:lnTo>
                  <a:pt x="4340861" y="0"/>
                </a:lnTo>
                <a:lnTo>
                  <a:pt x="4340861" y="6416675"/>
                </a:lnTo>
                <a:lnTo>
                  <a:pt x="0" y="6416675"/>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US" sz="600">
                <a:solidFill>
                  <a:schemeClr val="bg1">
                    <a:alpha val="0"/>
                  </a:schemeClr>
                </a:solidFill>
              </a:defRPr>
            </a:lvl1pPr>
          </a:lstStyle>
          <a:p>
            <a:pPr marL="0" lvl="0" algn="ctr" defTabSz="457074"/>
            <a:endParaRPr lang="en-US"/>
          </a:p>
        </p:txBody>
      </p:sp>
    </p:spTree>
    <p:extLst>
      <p:ext uri="{BB962C8B-B14F-4D97-AF65-F5344CB8AC3E}">
        <p14:creationId xmlns:p14="http://schemas.microsoft.com/office/powerpoint/2010/main" val="1862383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8FD20B-0084-48A4-A65A-A57D585C3341}"/>
              </a:ext>
            </a:extLst>
          </p:cNvPr>
          <p:cNvSpPr>
            <a:spLocks noGrp="1"/>
          </p:cNvSpPr>
          <p:nvPr>
            <p:ph type="pic" sz="quarter" idx="10"/>
          </p:nvPr>
        </p:nvSpPr>
        <p:spPr>
          <a:xfrm>
            <a:off x="0" y="1"/>
            <a:ext cx="12192000" cy="3009900"/>
          </a:xfrm>
          <a:custGeom>
            <a:avLst/>
            <a:gdLst>
              <a:gd name="connsiteX0" fmla="*/ 0 w 7718833"/>
              <a:gd name="connsiteY0" fmla="*/ 0 h 4116387"/>
              <a:gd name="connsiteX1" fmla="*/ 7718833 w 7718833"/>
              <a:gd name="connsiteY1" fmla="*/ 0 h 4116387"/>
              <a:gd name="connsiteX2" fmla="*/ 7718833 w 7718833"/>
              <a:gd name="connsiteY2" fmla="*/ 4116387 h 4116387"/>
              <a:gd name="connsiteX3" fmla="*/ 0 w 7718833"/>
              <a:gd name="connsiteY3" fmla="*/ 4116387 h 4116387"/>
            </a:gdLst>
            <a:ahLst/>
            <a:cxnLst>
              <a:cxn ang="0">
                <a:pos x="connsiteX0" y="connsiteY0"/>
              </a:cxn>
              <a:cxn ang="0">
                <a:pos x="connsiteX1" y="connsiteY1"/>
              </a:cxn>
              <a:cxn ang="0">
                <a:pos x="connsiteX2" y="connsiteY2"/>
              </a:cxn>
              <a:cxn ang="0">
                <a:pos x="connsiteX3" y="connsiteY3"/>
              </a:cxn>
            </a:cxnLst>
            <a:rect l="l" t="t" r="r" b="b"/>
            <a:pathLst>
              <a:path w="7718833" h="4116387">
                <a:moveTo>
                  <a:pt x="0" y="0"/>
                </a:moveTo>
                <a:lnTo>
                  <a:pt x="7718833" y="0"/>
                </a:lnTo>
                <a:lnTo>
                  <a:pt x="7718833" y="4116387"/>
                </a:lnTo>
                <a:lnTo>
                  <a:pt x="0" y="4116387"/>
                </a:lnTo>
                <a:close/>
              </a:path>
            </a:pathLst>
          </a:custGeom>
          <a:solidFill>
            <a:schemeClr val="bg1">
              <a:lumMod val="85000"/>
              <a:alpha val="50000"/>
            </a:schemeClr>
          </a:solidFill>
        </p:spPr>
        <p:txBody>
          <a:bodyPr vert="horz" lIns="91440" tIns="45720" rIns="91440" bIns="45720" rtlCol="0">
            <a:normAutofit/>
          </a:bodyPr>
          <a:lstStyle>
            <a:lvl1pPr>
              <a:defRPr lang="en-US" sz="1200"/>
            </a:lvl1pPr>
          </a:lstStyle>
          <a:p>
            <a:pPr lvl="0"/>
            <a:endParaRPr lang="en-US"/>
          </a:p>
        </p:txBody>
      </p:sp>
    </p:spTree>
    <p:extLst>
      <p:ext uri="{BB962C8B-B14F-4D97-AF65-F5344CB8AC3E}">
        <p14:creationId xmlns:p14="http://schemas.microsoft.com/office/powerpoint/2010/main" val="2921758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B8E440-03EC-4793-9596-0893D91F9A24}"/>
              </a:ext>
            </a:extLst>
          </p:cNvPr>
          <p:cNvSpPr>
            <a:spLocks noGrp="1"/>
          </p:cNvSpPr>
          <p:nvPr>
            <p:ph type="pic" sz="quarter" idx="10"/>
          </p:nvPr>
        </p:nvSpPr>
        <p:spPr>
          <a:xfrm>
            <a:off x="6516688" y="0"/>
            <a:ext cx="5675312" cy="3429000"/>
          </a:xfrm>
          <a:prstGeom prst="rect">
            <a:avLst/>
          </a:prstGeom>
        </p:spPr>
        <p:txBody>
          <a:bodyPr/>
          <a:lstStyle/>
          <a:p>
            <a:endParaRPr lang="en-US"/>
          </a:p>
        </p:txBody>
      </p:sp>
    </p:spTree>
    <p:extLst>
      <p:ext uri="{BB962C8B-B14F-4D97-AF65-F5344CB8AC3E}">
        <p14:creationId xmlns:p14="http://schemas.microsoft.com/office/powerpoint/2010/main" val="1388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2EE16CF-38FC-4184-B662-A24DA1C3FDED}"/>
              </a:ext>
            </a:extLst>
          </p:cNvPr>
          <p:cNvSpPr>
            <a:spLocks noGrp="1"/>
          </p:cNvSpPr>
          <p:nvPr>
            <p:ph type="pic" sz="quarter" idx="10"/>
          </p:nvPr>
        </p:nvSpPr>
        <p:spPr>
          <a:xfrm>
            <a:off x="1483483" y="1377950"/>
            <a:ext cx="5366580" cy="4471988"/>
          </a:xfrm>
          <a:prstGeom prst="rect">
            <a:avLst/>
          </a:prstGeom>
        </p:spPr>
        <p:txBody>
          <a:bodyPr/>
          <a:lstStyle/>
          <a:p>
            <a:endParaRPr lang="en-US"/>
          </a:p>
        </p:txBody>
      </p:sp>
    </p:spTree>
    <p:extLst>
      <p:ext uri="{BB962C8B-B14F-4D97-AF65-F5344CB8AC3E}">
        <p14:creationId xmlns:p14="http://schemas.microsoft.com/office/powerpoint/2010/main" val="130070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CAC3477-6379-8441-BD31-22D3AF9B072C}"/>
              </a:ext>
            </a:extLst>
          </p:cNvPr>
          <p:cNvSpPr>
            <a:spLocks noGrp="1"/>
          </p:cNvSpPr>
          <p:nvPr>
            <p:ph type="body" sz="quarter" idx="10"/>
          </p:nvPr>
        </p:nvSpPr>
        <p:spPr>
          <a:xfrm rot="16200000">
            <a:off x="-1107447" y="3006854"/>
            <a:ext cx="3006725" cy="261938"/>
          </a:xfrm>
          <a:prstGeom prst="rect">
            <a:avLst/>
          </a:prstGeom>
        </p:spPr>
        <p:txBody>
          <a:bodyPr/>
          <a:lstStyle>
            <a:lvl1pPr marL="0" indent="0" algn="r">
              <a:buNone/>
              <a:defRPr lang="en-TL" sz="900" b="1" kern="1200" spc="300">
                <a:solidFill>
                  <a:srgbClr val="617BE3"/>
                </a:solidFill>
                <a:latin typeface="Montserrat" pitchFamily="2" charset="77"/>
                <a:ea typeface="+mn-ea"/>
                <a:cs typeface="+mn-cs"/>
              </a:defRPr>
            </a:lvl1pPr>
          </a:lstStyle>
          <a:p>
            <a:pPr lvl="0"/>
            <a:endParaRPr lang="en-TL"/>
          </a:p>
        </p:txBody>
      </p:sp>
      <p:sp>
        <p:nvSpPr>
          <p:cNvPr id="15" name="Slide Number Placeholder 9">
            <a:extLst>
              <a:ext uri="{FF2B5EF4-FFF2-40B4-BE49-F238E27FC236}">
                <a16:creationId xmlns:a16="http://schemas.microsoft.com/office/drawing/2014/main" id="{0744FDF6-4B4E-B248-84F8-592EA6C959F1}"/>
              </a:ext>
            </a:extLst>
          </p:cNvPr>
          <p:cNvSpPr>
            <a:spLocks noGrp="1"/>
          </p:cNvSpPr>
          <p:nvPr>
            <p:ph type="sldNum" sz="quarter" idx="4"/>
          </p:nvPr>
        </p:nvSpPr>
        <p:spPr>
          <a:xfrm>
            <a:off x="187735" y="6272060"/>
            <a:ext cx="389850" cy="261610"/>
          </a:xfrm>
          <a:prstGeom prst="rect">
            <a:avLst/>
          </a:prstGeom>
          <a:noFill/>
        </p:spPr>
        <p:txBody>
          <a:bodyPr wrap="none" rtlCol="0">
            <a:spAutoFit/>
          </a:bodyPr>
          <a:lstStyle>
            <a:lvl1pPr algn="ctr">
              <a:defRPr lang="en-TL" sz="1100" b="1" kern="1200">
                <a:solidFill>
                  <a:srgbClr val="617BE3"/>
                </a:solidFill>
                <a:latin typeface="Montserrat ExtraBold" pitchFamily="2" charset="77"/>
                <a:ea typeface="+mn-ea"/>
                <a:cs typeface="+mn-cs"/>
              </a:defRPr>
            </a:lvl1pPr>
          </a:lstStyle>
          <a:p>
            <a:fld id="{115083DF-CB29-B949-851C-EA89CA2DC825}" type="slidenum">
              <a:rPr lang="en-TL"/>
              <a:pPr/>
              <a:t>‹#›</a:t>
            </a:fld>
            <a:endParaRPr lang="en-TL"/>
          </a:p>
        </p:txBody>
      </p:sp>
    </p:spTree>
    <p:extLst>
      <p:ext uri="{BB962C8B-B14F-4D97-AF65-F5344CB8AC3E}">
        <p14:creationId xmlns:p14="http://schemas.microsoft.com/office/powerpoint/2010/main" val="63241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55F3-7F19-544B-9DC4-128C7B06BBA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829D39-CE72-BC40-8332-84F0B5258C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FAA407-AE9B-E541-B196-F7E6CE27F42F}"/>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93AA376D-6939-A747-85C4-4CA9F4BDE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ADE4C-0388-B94F-99C1-688DE7CC52A5}"/>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1097727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8DA56FB-74ED-4E6A-AD11-DA9668BC33DE}"/>
              </a:ext>
            </a:extLst>
          </p:cNvPr>
          <p:cNvSpPr>
            <a:spLocks noGrp="1"/>
          </p:cNvSpPr>
          <p:nvPr>
            <p:ph type="sldNum" sz="quarter" idx="12"/>
          </p:nvPr>
        </p:nvSpPr>
        <p:spPr>
          <a:xfrm>
            <a:off x="9067800" y="6203950"/>
            <a:ext cx="2743200" cy="365125"/>
          </a:xfrm>
        </p:spPr>
        <p:txBody>
          <a:bodyPr/>
          <a:lstStyle/>
          <a:p>
            <a:fld id="{8C032D0A-7FC5-4497-B3F5-4ACF559C2120}" type="slidenum">
              <a:rPr lang="en-ID" smtClean="0"/>
              <a:t>‹#›</a:t>
            </a:fld>
            <a:endParaRPr lang="en-ID"/>
          </a:p>
        </p:txBody>
      </p:sp>
      <p:sp>
        <p:nvSpPr>
          <p:cNvPr id="3" name="Picture Placeholder 2">
            <a:extLst>
              <a:ext uri="{FF2B5EF4-FFF2-40B4-BE49-F238E27FC236}">
                <a16:creationId xmlns:a16="http://schemas.microsoft.com/office/drawing/2014/main" id="{74620FDC-CAE2-445C-9752-A44AD3242FEB}"/>
              </a:ext>
            </a:extLst>
          </p:cNvPr>
          <p:cNvSpPr>
            <a:spLocks noGrp="1"/>
          </p:cNvSpPr>
          <p:nvPr>
            <p:ph type="pic" sz="quarter" idx="13"/>
          </p:nvPr>
        </p:nvSpPr>
        <p:spPr>
          <a:xfrm>
            <a:off x="0" y="0"/>
            <a:ext cx="12192000" cy="6858000"/>
          </a:xfrm>
          <a:pattFill prst="pct5">
            <a:fgClr>
              <a:schemeClr val="accent1"/>
            </a:fgClr>
            <a:bgClr>
              <a:schemeClr val="bg1"/>
            </a:bgClr>
          </a:pattFill>
        </p:spPr>
        <p:txBody>
          <a:bodyPr>
            <a:normAutofit/>
          </a:bodyPr>
          <a:lstStyle>
            <a:lvl1pPr>
              <a:defRPr sz="2000"/>
            </a:lvl1pPr>
          </a:lstStyle>
          <a:p>
            <a:endParaRPr lang="en-ID"/>
          </a:p>
        </p:txBody>
      </p:sp>
    </p:spTree>
    <p:extLst>
      <p:ext uri="{BB962C8B-B14F-4D97-AF65-F5344CB8AC3E}">
        <p14:creationId xmlns:p14="http://schemas.microsoft.com/office/powerpoint/2010/main" val="313115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_Пользовательский макет">
    <p:spTree>
      <p:nvGrpSpPr>
        <p:cNvPr id="1" name=""/>
        <p:cNvGrpSpPr/>
        <p:nvPr/>
      </p:nvGrpSpPr>
      <p:grpSpPr>
        <a:xfrm>
          <a:off x="0" y="0"/>
          <a:ext cx="0" cy="0"/>
          <a:chOff x="0" y="0"/>
          <a:chExt cx="0" cy="0"/>
        </a:xfrm>
      </p:grpSpPr>
      <p:sp>
        <p:nvSpPr>
          <p:cNvPr id="3" name="Нижний колонтитул 2"/>
          <p:cNvSpPr>
            <a:spLocks noGrp="1"/>
          </p:cNvSpPr>
          <p:nvPr>
            <p:ph type="ftr" sz="quarter" idx="10"/>
          </p:nvPr>
        </p:nvSpPr>
        <p:spPr/>
        <p:txBody>
          <a:bodyPr/>
          <a:lstStyle/>
          <a:p>
            <a:endParaRPr lang="en-US"/>
          </a:p>
        </p:txBody>
      </p:sp>
      <p:sp>
        <p:nvSpPr>
          <p:cNvPr id="4" name="Рисунок 4"/>
          <p:cNvSpPr>
            <a:spLocks noGrp="1"/>
          </p:cNvSpPr>
          <p:nvPr>
            <p:ph type="pic" sz="quarter" idx="11"/>
          </p:nvPr>
        </p:nvSpPr>
        <p:spPr>
          <a:xfrm>
            <a:off x="0" y="0"/>
            <a:ext cx="6196149" cy="6858000"/>
          </a:xfrm>
          <a:prstGeom prst="rect">
            <a:avLst/>
          </a:prstGeom>
        </p:spPr>
        <p:txBody>
          <a:bodyPr/>
          <a:lstStyle/>
          <a:p>
            <a:endParaRPr lang="ru-RU"/>
          </a:p>
        </p:txBody>
      </p:sp>
    </p:spTree>
    <p:extLst>
      <p:ext uri="{BB962C8B-B14F-4D97-AF65-F5344CB8AC3E}">
        <p14:creationId xmlns:p14="http://schemas.microsoft.com/office/powerpoint/2010/main" val="21862887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
        <p:nvSpPr>
          <p:cNvPr id="3" name="Picture Placeholder 5"/>
          <p:cNvSpPr>
            <a:spLocks noGrp="1"/>
          </p:cNvSpPr>
          <p:nvPr>
            <p:ph type="pic" sz="quarter" idx="11"/>
          </p:nvPr>
        </p:nvSpPr>
        <p:spPr>
          <a:xfrm>
            <a:off x="1345764" y="4036975"/>
            <a:ext cx="9515276" cy="1776786"/>
          </a:xfrm>
          <a:custGeom>
            <a:avLst/>
            <a:gdLst>
              <a:gd name="connsiteX0" fmla="*/ 0 w 10941590"/>
              <a:gd name="connsiteY0" fmla="*/ 0 h 3553572"/>
              <a:gd name="connsiteX1" fmla="*/ 10941590 w 10941590"/>
              <a:gd name="connsiteY1" fmla="*/ 0 h 3553572"/>
              <a:gd name="connsiteX2" fmla="*/ 10941590 w 10941590"/>
              <a:gd name="connsiteY2" fmla="*/ 3553572 h 3553572"/>
              <a:gd name="connsiteX3" fmla="*/ 0 w 10941590"/>
              <a:gd name="connsiteY3" fmla="*/ 3553572 h 3553572"/>
            </a:gdLst>
            <a:ahLst/>
            <a:cxnLst>
              <a:cxn ang="0">
                <a:pos x="connsiteX0" y="connsiteY0"/>
              </a:cxn>
              <a:cxn ang="0">
                <a:pos x="connsiteX1" y="connsiteY1"/>
              </a:cxn>
              <a:cxn ang="0">
                <a:pos x="connsiteX2" y="connsiteY2"/>
              </a:cxn>
              <a:cxn ang="0">
                <a:pos x="connsiteX3" y="connsiteY3"/>
              </a:cxn>
            </a:cxnLst>
            <a:rect l="l" t="t" r="r" b="b"/>
            <a:pathLst>
              <a:path w="10941590" h="3553572">
                <a:moveTo>
                  <a:pt x="0" y="0"/>
                </a:moveTo>
                <a:lnTo>
                  <a:pt x="10941590" y="0"/>
                </a:lnTo>
                <a:lnTo>
                  <a:pt x="10941590" y="3553572"/>
                </a:lnTo>
                <a:lnTo>
                  <a:pt x="0" y="3553572"/>
                </a:lnTo>
                <a:close/>
              </a:path>
            </a:pathLst>
          </a:custGeom>
        </p:spPr>
      </p:sp>
    </p:spTree>
    <p:extLst>
      <p:ext uri="{BB962C8B-B14F-4D97-AF65-F5344CB8AC3E}">
        <p14:creationId xmlns:p14="http://schemas.microsoft.com/office/powerpoint/2010/main" val="118610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CF8-0C41-7B43-A087-B9136A1FB4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42A2B2-81A9-3144-9AC5-547AE03A2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BB55B7-DF5A-1143-9D5C-FBFC317DEF3E}"/>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D0124AE8-5AF9-B94E-8DF4-854A77F5F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D9018-8091-E247-BE0D-AE45D3F3C634}"/>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311194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0BA5-3308-5A44-A517-BA28F20A7E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6ED1E6-7A12-9B49-8712-627263DA2E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C3F63EC-9E27-584F-9637-11EB9C03F9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B43CB1-6EA2-3445-90E0-4722CF9CABC8}"/>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6" name="Footer Placeholder 5">
            <a:extLst>
              <a:ext uri="{FF2B5EF4-FFF2-40B4-BE49-F238E27FC236}">
                <a16:creationId xmlns:a16="http://schemas.microsoft.com/office/drawing/2014/main" id="{0AE72744-332C-7F45-AF32-0DDEFA6B39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9F25C-BBD2-A840-96B9-367CB5A6391F}"/>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97614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B895-69D4-074F-88EB-7AD421CA5D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058285-1435-9E48-86D9-2C17E1C80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683CB0-A84C-B447-9B24-D43A8F3F3AC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B4358-BEA5-4143-9D9D-A66B3E379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37FDD6-FE24-9C4D-82AA-924CFDDA2C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0CA5A2-593B-DC46-8AF3-CA6B83C43992}"/>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8" name="Footer Placeholder 7">
            <a:extLst>
              <a:ext uri="{FF2B5EF4-FFF2-40B4-BE49-F238E27FC236}">
                <a16:creationId xmlns:a16="http://schemas.microsoft.com/office/drawing/2014/main" id="{8625E75D-ED8B-5A4C-869B-FADC7F461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1A4A6-D2C0-CD41-8ABD-C28F949AF62E}"/>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418622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2F57-CED4-4C40-AC9C-5FAAF62CFC9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4225A9F-E099-C843-BA06-ADE522582952}"/>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4" name="Footer Placeholder 3">
            <a:extLst>
              <a:ext uri="{FF2B5EF4-FFF2-40B4-BE49-F238E27FC236}">
                <a16:creationId xmlns:a16="http://schemas.microsoft.com/office/drawing/2014/main" id="{9DE0A548-9691-2344-8950-F74D61A6D5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7DBF2-F859-D342-BB57-C5A4246CA64E}"/>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7145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A7D05-3ED1-164E-8DF6-82B422988F3A}"/>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3" name="Footer Placeholder 2">
            <a:extLst>
              <a:ext uri="{FF2B5EF4-FFF2-40B4-BE49-F238E27FC236}">
                <a16:creationId xmlns:a16="http://schemas.microsoft.com/office/drawing/2014/main" id="{CBFDA77E-1BCA-6949-A3A3-D433565949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CB3BDB-5580-974A-A22D-50513E804D4F}"/>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153311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3DA-C62F-964B-9D85-9608DD08F4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B2BCDAB-005D-C141-9ABE-44D7B6273B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3ED394-88A0-ED4A-AA81-6442EF526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D294AE-1F30-984E-A6B7-DCFCB5A01FBA}"/>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6" name="Footer Placeholder 5">
            <a:extLst>
              <a:ext uri="{FF2B5EF4-FFF2-40B4-BE49-F238E27FC236}">
                <a16:creationId xmlns:a16="http://schemas.microsoft.com/office/drawing/2014/main" id="{4552C2F4-8280-694C-8377-1388312F2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C15A8-70D3-564B-9E84-6BD2879BA538}"/>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1184494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29B4-2374-4742-BB05-029B4D341B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B6FBF0-F685-4A4B-B807-94AC23F2D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C87900-BA8D-7A47-B67C-54D055D3B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E9A3D1-2900-994A-9365-F67BACA7F845}"/>
              </a:ext>
            </a:extLst>
          </p:cNvPr>
          <p:cNvSpPr>
            <a:spLocks noGrp="1"/>
          </p:cNvSpPr>
          <p:nvPr>
            <p:ph type="dt" sz="half" idx="10"/>
          </p:nvPr>
        </p:nvSpPr>
        <p:spPr/>
        <p:txBody>
          <a:bodyPr/>
          <a:lstStyle/>
          <a:p>
            <a:fld id="{E0758C7D-1D2D-A544-B792-F520705EFABE}" type="datetimeFigureOut">
              <a:rPr lang="en-US" smtClean="0"/>
              <a:t>2/24/22</a:t>
            </a:fld>
            <a:endParaRPr lang="en-US"/>
          </a:p>
        </p:txBody>
      </p:sp>
      <p:sp>
        <p:nvSpPr>
          <p:cNvPr id="6" name="Footer Placeholder 5">
            <a:extLst>
              <a:ext uri="{FF2B5EF4-FFF2-40B4-BE49-F238E27FC236}">
                <a16:creationId xmlns:a16="http://schemas.microsoft.com/office/drawing/2014/main" id="{DB9826BB-DE21-B04A-86AD-B3D63F0AD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63BF9-B2AD-B849-9BE9-45CEE594C457}"/>
              </a:ext>
            </a:extLst>
          </p:cNvPr>
          <p:cNvSpPr>
            <a:spLocks noGrp="1"/>
          </p:cNvSpPr>
          <p:nvPr>
            <p:ph type="sldNum" sz="quarter" idx="12"/>
          </p:nvPr>
        </p:nvSpPr>
        <p:spPr/>
        <p:txBody>
          <a:bodyPr/>
          <a:lstStyle/>
          <a:p>
            <a:fld id="{744F22BC-269A-9346-9665-5241A3B3C505}" type="slidenum">
              <a:rPr lang="en-US" smtClean="0"/>
              <a:t>‹#›</a:t>
            </a:fld>
            <a:endParaRPr lang="en-US"/>
          </a:p>
        </p:txBody>
      </p:sp>
    </p:spTree>
    <p:extLst>
      <p:ext uri="{BB962C8B-B14F-4D97-AF65-F5344CB8AC3E}">
        <p14:creationId xmlns:p14="http://schemas.microsoft.com/office/powerpoint/2010/main" val="193615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17FF42-2723-AC42-B7F3-1183C357E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A71982-F7F6-5E4A-A7C3-B516F0396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C8E139-6B60-F24E-9568-95EE91509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58C7D-1D2D-A544-B792-F520705EFABE}" type="datetimeFigureOut">
              <a:rPr lang="en-US" smtClean="0"/>
              <a:t>2/24/22</a:t>
            </a:fld>
            <a:endParaRPr lang="en-US"/>
          </a:p>
        </p:txBody>
      </p:sp>
      <p:sp>
        <p:nvSpPr>
          <p:cNvPr id="5" name="Footer Placeholder 4">
            <a:extLst>
              <a:ext uri="{FF2B5EF4-FFF2-40B4-BE49-F238E27FC236}">
                <a16:creationId xmlns:a16="http://schemas.microsoft.com/office/drawing/2014/main" id="{BA2215E3-AEB0-8041-9865-B0E30A7E1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922DDF-6BFE-5449-A911-795E7B021B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F22BC-269A-9346-9665-5241A3B3C505}" type="slidenum">
              <a:rPr lang="en-US" smtClean="0"/>
              <a:t>‹#›</a:t>
            </a:fld>
            <a:endParaRPr lang="en-US"/>
          </a:p>
        </p:txBody>
      </p:sp>
    </p:spTree>
    <p:extLst>
      <p:ext uri="{BB962C8B-B14F-4D97-AF65-F5344CB8AC3E}">
        <p14:creationId xmlns:p14="http://schemas.microsoft.com/office/powerpoint/2010/main" val="4116855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2.jpe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hyperlink" Target="http://order.tracking.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8FA127-12E0-8A4D-9E8A-A8C6B6167C62}"/>
              </a:ext>
            </a:extLst>
          </p:cNvPr>
          <p:cNvPicPr>
            <a:picLocks noChangeAspect="1"/>
          </p:cNvPicPr>
          <p:nvPr/>
        </p:nvPicPr>
        <p:blipFill>
          <a:blip r:embed="rId2"/>
          <a:stretch>
            <a:fillRect/>
          </a:stretch>
        </p:blipFill>
        <p:spPr>
          <a:xfrm>
            <a:off x="3657600" y="2749550"/>
            <a:ext cx="4876800" cy="1358900"/>
          </a:xfrm>
          <a:prstGeom prst="rect">
            <a:avLst/>
          </a:prstGeom>
        </p:spPr>
      </p:pic>
      <p:sp>
        <p:nvSpPr>
          <p:cNvPr id="7" name="Freeform 21">
            <a:extLst>
              <a:ext uri="{FF2B5EF4-FFF2-40B4-BE49-F238E27FC236}">
                <a16:creationId xmlns:a16="http://schemas.microsoft.com/office/drawing/2014/main" id="{1D4926DE-D600-DE4A-B5E6-F12181D61EBE}"/>
              </a:ext>
            </a:extLst>
          </p:cNvPr>
          <p:cNvSpPr>
            <a:spLocks/>
          </p:cNvSpPr>
          <p:nvPr/>
        </p:nvSpPr>
        <p:spPr bwMode="auto">
          <a:xfrm>
            <a:off x="15059782" y="2182796"/>
            <a:ext cx="3561023" cy="3561023"/>
          </a:xfrm>
          <a:custGeom>
            <a:avLst/>
            <a:gdLst>
              <a:gd name="T0" fmla="*/ 1068 w 1120"/>
              <a:gd name="T1" fmla="*/ 466 h 1119"/>
              <a:gd name="T2" fmla="*/ 654 w 1120"/>
              <a:gd name="T3" fmla="*/ 1068 h 1119"/>
              <a:gd name="T4" fmla="*/ 52 w 1120"/>
              <a:gd name="T5" fmla="*/ 653 h 1119"/>
              <a:gd name="T6" fmla="*/ 467 w 1120"/>
              <a:gd name="T7" fmla="*/ 52 h 1119"/>
              <a:gd name="T8" fmla="*/ 1068 w 1120"/>
              <a:gd name="T9" fmla="*/ 466 h 1119"/>
            </a:gdLst>
            <a:ahLst/>
            <a:cxnLst>
              <a:cxn ang="0">
                <a:pos x="T0" y="T1"/>
              </a:cxn>
              <a:cxn ang="0">
                <a:pos x="T2" y="T3"/>
              </a:cxn>
              <a:cxn ang="0">
                <a:pos x="T4" y="T5"/>
              </a:cxn>
              <a:cxn ang="0">
                <a:pos x="T6" y="T7"/>
              </a:cxn>
              <a:cxn ang="0">
                <a:pos x="T8" y="T9"/>
              </a:cxn>
            </a:cxnLst>
            <a:rect l="0" t="0" r="r" b="b"/>
            <a:pathLst>
              <a:path w="1120" h="1119">
                <a:moveTo>
                  <a:pt x="1068" y="466"/>
                </a:moveTo>
                <a:cubicBezTo>
                  <a:pt x="1120" y="747"/>
                  <a:pt x="934" y="1016"/>
                  <a:pt x="654" y="1068"/>
                </a:cubicBezTo>
                <a:cubicBezTo>
                  <a:pt x="373" y="1119"/>
                  <a:pt x="104" y="934"/>
                  <a:pt x="52" y="653"/>
                </a:cubicBezTo>
                <a:cubicBezTo>
                  <a:pt x="0" y="373"/>
                  <a:pt x="186" y="103"/>
                  <a:pt x="467" y="52"/>
                </a:cubicBezTo>
                <a:cubicBezTo>
                  <a:pt x="747" y="0"/>
                  <a:pt x="1017" y="186"/>
                  <a:pt x="1068" y="466"/>
                </a:cubicBezTo>
                <a:close/>
              </a:path>
            </a:pathLst>
          </a:custGeom>
          <a:gradFill flip="none" rotWithShape="1">
            <a:gsLst>
              <a:gs pos="37000">
                <a:schemeClr val="accent1"/>
              </a:gs>
              <a:gs pos="100000">
                <a:schemeClr val="tx2"/>
              </a:gs>
            </a:gsLst>
            <a:path path="circle">
              <a:fillToRect l="100000" t="100000"/>
            </a:path>
            <a:tileRect r="-100000" b="-100000"/>
          </a:gradFill>
          <a:ln>
            <a:noFill/>
          </a:ln>
          <a:effectLst>
            <a:outerShdw blurRad="482600" sx="102000" sy="102000" algn="ctr" rotWithShape="0">
              <a:schemeClr val="bg2">
                <a:lumMod val="50000"/>
                <a:alpha val="40000"/>
              </a:schemeClr>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25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ppt_x"/>
                                          </p:val>
                                        </p:tav>
                                        <p:tav tm="100000">
                                          <p:val>
                                            <p:strVal val="#ppt_x"/>
                                          </p:val>
                                        </p:tav>
                                      </p:tavLst>
                                    </p:anim>
                                    <p:anim calcmode="lin" valueType="num">
                                      <p:cBhvr additive="base">
                                        <p:cTn id="8" dur="2250" fill="hold"/>
                                        <p:tgtEl>
                                          <p:spTgt spid="7"/>
                                        </p:tgtEl>
                                        <p:attrNameLst>
                                          <p:attrName>ppt_y</p:attrName>
                                        </p:attrNameLst>
                                      </p:cBhvr>
                                      <p:tavLst>
                                        <p:tav tm="0">
                                          <p:val>
                                            <p:strVal val="0-#ppt_h/2"/>
                                          </p:val>
                                        </p:tav>
                                        <p:tav tm="100000">
                                          <p:val>
                                            <p:strVal val="#ppt_y"/>
                                          </p:val>
                                        </p:tav>
                                      </p:tavLst>
                                    </p:anim>
                                  </p:childTnLst>
                                </p:cTn>
                              </p:par>
                              <p:par>
                                <p:cTn id="9" presetID="6" presetClass="emph" presetSubtype="0" repeatCount="indefinite" accel="47000" decel="48000" autoRev="1" fill="hold" grpId="1" nodeType="withEffect">
                                  <p:stCondLst>
                                    <p:cond delay="0"/>
                                  </p:stCondLst>
                                  <p:childTnLst>
                                    <p:animScale>
                                      <p:cBhvr>
                                        <p:cTn id="10" dur="5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BE1E8B44-EFF0-1B4B-92DA-812FB59AA51D}"/>
              </a:ext>
            </a:extLst>
          </p:cNvPr>
          <p:cNvSpPr/>
          <p:nvPr/>
        </p:nvSpPr>
        <p:spPr bwMode="auto">
          <a:xfrm>
            <a:off x="20876" y="371"/>
            <a:ext cx="12171124" cy="6874372"/>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8" name="Rectangle 27">
            <a:extLst>
              <a:ext uri="{FF2B5EF4-FFF2-40B4-BE49-F238E27FC236}">
                <a16:creationId xmlns:a16="http://schemas.microsoft.com/office/drawing/2014/main" id="{2AF62017-9FEB-0B41-B704-09F5193D943D}"/>
              </a:ext>
            </a:extLst>
          </p:cNvPr>
          <p:cNvSpPr/>
          <p:nvPr/>
        </p:nvSpPr>
        <p:spPr>
          <a:xfrm>
            <a:off x="-1063164" y="378214"/>
            <a:ext cx="5950623" cy="410060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Прямоугольник 2"/>
          <p:cNvSpPr/>
          <p:nvPr/>
        </p:nvSpPr>
        <p:spPr>
          <a:xfrm>
            <a:off x="6096000" y="-8342"/>
            <a:ext cx="6118746" cy="6858001"/>
          </a:xfrm>
          <a:prstGeom prst="rect">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8194256" y="970128"/>
            <a:ext cx="3469208" cy="1078244"/>
          </a:xfrm>
          <a:prstGeom prst="rect">
            <a:avLst/>
          </a:prstGeom>
        </p:spPr>
        <p:txBody>
          <a:bodyPr wrap="square">
            <a:spAutoFit/>
          </a:bodyPr>
          <a:lstStyle/>
          <a:p>
            <a:pPr>
              <a:lnSpc>
                <a:spcPct val="150000"/>
              </a:lnSpc>
            </a:pPr>
            <a:r>
              <a:rPr lang="en-US" sz="1100" dirty="0">
                <a:solidFill>
                  <a:schemeClr val="bg1"/>
                </a:solidFill>
                <a:latin typeface="Raleway" panose="020B0503030101060003" pitchFamily="34" charset="-52"/>
              </a:rPr>
              <a:t>The customer sends all his traffic to </a:t>
            </a:r>
            <a:r>
              <a:rPr lang="en-US" sz="1100" dirty="0" err="1">
                <a:solidFill>
                  <a:schemeClr val="bg1"/>
                </a:solidFill>
                <a:latin typeface="Raleway" panose="020B0503030101060003" pitchFamily="34" charset="-52"/>
              </a:rPr>
              <a:t>Hicell</a:t>
            </a:r>
            <a:r>
              <a:rPr lang="en-US" sz="1100" dirty="0">
                <a:solidFill>
                  <a:schemeClr val="bg1"/>
                </a:solidFill>
                <a:latin typeface="Raleway" panose="020B0503030101060003" pitchFamily="34" charset="-52"/>
              </a:rPr>
              <a:t> in one channel. We have already agreed on the methods of delivering information to the subscriber based on your preferences and text templates.</a:t>
            </a:r>
            <a:endParaRPr lang="ru-RU" sz="1100" dirty="0">
              <a:solidFill>
                <a:schemeClr val="bg1"/>
              </a:solidFill>
              <a:latin typeface="Raleway" panose="020B0503030101060003" pitchFamily="34" charset="-52"/>
            </a:endParaRPr>
          </a:p>
        </p:txBody>
      </p:sp>
      <p:sp>
        <p:nvSpPr>
          <p:cNvPr id="10" name="Прямоугольник 9"/>
          <p:cNvSpPr/>
          <p:nvPr/>
        </p:nvSpPr>
        <p:spPr>
          <a:xfrm rot="16200000">
            <a:off x="7475657" y="1370237"/>
            <a:ext cx="872355" cy="307777"/>
          </a:xfrm>
          <a:prstGeom prst="rect">
            <a:avLst/>
          </a:prstGeom>
        </p:spPr>
        <p:txBody>
          <a:bodyPr wrap="none">
            <a:spAutoFit/>
          </a:bodyPr>
          <a:lstStyle/>
          <a:p>
            <a:r>
              <a:rPr lang="en-US" sz="1400" dirty="0">
                <a:solidFill>
                  <a:schemeClr val="bg1"/>
                </a:solidFill>
                <a:latin typeface="Dosis" panose="02010503020202060003" pitchFamily="2" charset="0"/>
              </a:rPr>
              <a:t>STEP ONE</a:t>
            </a:r>
            <a:endParaRPr lang="ru-RU" sz="1400" dirty="0">
              <a:solidFill>
                <a:schemeClr val="bg1"/>
              </a:solidFill>
              <a:latin typeface="PT Sans" panose="020B0503020203020204" pitchFamily="34" charset="-52"/>
            </a:endParaRPr>
          </a:p>
        </p:txBody>
      </p:sp>
      <p:sp>
        <p:nvSpPr>
          <p:cNvPr id="11" name="Прямоугольник 10"/>
          <p:cNvSpPr/>
          <p:nvPr/>
        </p:nvSpPr>
        <p:spPr>
          <a:xfrm rot="16200000">
            <a:off x="7459627" y="3324424"/>
            <a:ext cx="904415" cy="307777"/>
          </a:xfrm>
          <a:prstGeom prst="rect">
            <a:avLst/>
          </a:prstGeom>
        </p:spPr>
        <p:txBody>
          <a:bodyPr wrap="none">
            <a:spAutoFit/>
          </a:bodyPr>
          <a:lstStyle/>
          <a:p>
            <a:r>
              <a:rPr lang="en-US" sz="1400" dirty="0">
                <a:solidFill>
                  <a:schemeClr val="bg1"/>
                </a:solidFill>
                <a:latin typeface="Dosis" panose="02010503020202060003" pitchFamily="2" charset="0"/>
              </a:rPr>
              <a:t>STEP TWO</a:t>
            </a:r>
            <a:endParaRPr lang="ru-RU" sz="1400" dirty="0">
              <a:solidFill>
                <a:schemeClr val="bg1"/>
              </a:solidFill>
              <a:latin typeface="PT Sans" panose="020B0503020203020204" pitchFamily="34" charset="-52"/>
            </a:endParaRPr>
          </a:p>
        </p:txBody>
      </p:sp>
      <p:sp>
        <p:nvSpPr>
          <p:cNvPr id="12" name="Прямоугольник 11"/>
          <p:cNvSpPr/>
          <p:nvPr/>
        </p:nvSpPr>
        <p:spPr>
          <a:xfrm rot="16200000">
            <a:off x="7435583" y="5228625"/>
            <a:ext cx="952505" cy="307777"/>
          </a:xfrm>
          <a:prstGeom prst="rect">
            <a:avLst/>
          </a:prstGeom>
        </p:spPr>
        <p:txBody>
          <a:bodyPr wrap="none">
            <a:spAutoFit/>
          </a:bodyPr>
          <a:lstStyle/>
          <a:p>
            <a:r>
              <a:rPr lang="en-US" sz="1400" dirty="0">
                <a:solidFill>
                  <a:schemeClr val="bg1"/>
                </a:solidFill>
                <a:latin typeface="Dosis" panose="02010503020202060003" pitchFamily="2" charset="0"/>
              </a:rPr>
              <a:t>STEP THRE</a:t>
            </a:r>
            <a:endParaRPr lang="ru-RU" sz="1400" dirty="0">
              <a:solidFill>
                <a:schemeClr val="bg1"/>
              </a:solidFill>
              <a:latin typeface="PT Sans" panose="020B0503020203020204" pitchFamily="34" charset="-52"/>
            </a:endParaRPr>
          </a:p>
        </p:txBody>
      </p:sp>
      <p:sp>
        <p:nvSpPr>
          <p:cNvPr id="13" name="Прямоугольник 12"/>
          <p:cNvSpPr/>
          <p:nvPr/>
        </p:nvSpPr>
        <p:spPr>
          <a:xfrm>
            <a:off x="8194256" y="2924315"/>
            <a:ext cx="3401114" cy="1078244"/>
          </a:xfrm>
          <a:prstGeom prst="rect">
            <a:avLst/>
          </a:prstGeom>
        </p:spPr>
        <p:txBody>
          <a:bodyPr wrap="square">
            <a:spAutoFit/>
          </a:bodyPr>
          <a:lstStyle/>
          <a:p>
            <a:pPr>
              <a:lnSpc>
                <a:spcPct val="150000"/>
              </a:lnSpc>
            </a:pPr>
            <a:r>
              <a:rPr lang="en-US" sz="1100" dirty="0">
                <a:solidFill>
                  <a:schemeClr val="bg1"/>
                </a:solidFill>
                <a:latin typeface="Raleway" panose="020B0503030101060003" pitchFamily="34" charset="-52"/>
              </a:rPr>
              <a:t>The system sends information to the cheaper method of information delivery and, if delivery fails, redirects alternately to the more expensive option available: Voice, Viber or SMS.</a:t>
            </a:r>
            <a:endParaRPr lang="ru-RU" sz="1100" dirty="0">
              <a:solidFill>
                <a:schemeClr val="bg1"/>
              </a:solidFill>
              <a:latin typeface="Raleway" panose="020B0503030101060003" pitchFamily="34" charset="-52"/>
            </a:endParaRPr>
          </a:p>
        </p:txBody>
      </p:sp>
      <p:sp>
        <p:nvSpPr>
          <p:cNvPr id="14" name="Прямоугольник 13"/>
          <p:cNvSpPr/>
          <p:nvPr/>
        </p:nvSpPr>
        <p:spPr>
          <a:xfrm>
            <a:off x="8194255" y="4716432"/>
            <a:ext cx="3469209" cy="1332160"/>
          </a:xfrm>
          <a:prstGeom prst="rect">
            <a:avLst/>
          </a:prstGeom>
        </p:spPr>
        <p:txBody>
          <a:bodyPr wrap="square">
            <a:spAutoFit/>
          </a:bodyPr>
          <a:lstStyle/>
          <a:p>
            <a:pPr>
              <a:lnSpc>
                <a:spcPct val="150000"/>
              </a:lnSpc>
            </a:pPr>
            <a:r>
              <a:rPr lang="en-US" sz="1100" dirty="0">
                <a:solidFill>
                  <a:schemeClr val="bg1"/>
                </a:solidFill>
                <a:latin typeface="Raleway" panose="020B0503030101060003" pitchFamily="34" charset="-52"/>
              </a:rPr>
              <a:t>Our intelligent system will try to deliver information differently from essential basic telecom services like SMS or Voice. If unsuccessful, it will move to more advanced messenger technologies like Viber.</a:t>
            </a:r>
            <a:endParaRPr lang="ru-RU" sz="1100" dirty="0">
              <a:solidFill>
                <a:schemeClr val="bg1"/>
              </a:solidFill>
              <a:latin typeface="Raleway" panose="020B0503030101060003" pitchFamily="34" charset="-52"/>
            </a:endParaRPr>
          </a:p>
        </p:txBody>
      </p:sp>
      <p:pic>
        <p:nvPicPr>
          <p:cNvPr id="4" name="Picture Placeholder 3">
            <a:extLst>
              <a:ext uri="{FF2B5EF4-FFF2-40B4-BE49-F238E27FC236}">
                <a16:creationId xmlns:a16="http://schemas.microsoft.com/office/drawing/2014/main" id="{4A38D52F-A003-A544-B6ED-67495F263D2D}"/>
              </a:ext>
            </a:extLst>
          </p:cNvPr>
          <p:cNvPicPr>
            <a:picLocks noGrp="1" noChangeAspect="1"/>
          </p:cNvPicPr>
          <p:nvPr>
            <p:ph type="pic" sz="quarter" idx="11"/>
          </p:nvPr>
        </p:nvPicPr>
        <p:blipFill>
          <a:blip r:embed="rId2"/>
          <a:srcRect l="20662" r="20662"/>
          <a:stretch>
            <a:fillRect/>
          </a:stretch>
        </p:blipFill>
        <p:spPr>
          <a:xfrm>
            <a:off x="714213" y="1002831"/>
            <a:ext cx="4449537" cy="4924821"/>
          </a:xfrm>
          <a:solidFill>
            <a:schemeClr val="bg1">
              <a:lumMod val="85000"/>
            </a:schemeClr>
          </a:solidFill>
        </p:spPr>
      </p:pic>
      <p:sp>
        <p:nvSpPr>
          <p:cNvPr id="17" name="Oval 16">
            <a:extLst>
              <a:ext uri="{FF2B5EF4-FFF2-40B4-BE49-F238E27FC236}">
                <a16:creationId xmlns:a16="http://schemas.microsoft.com/office/drawing/2014/main" id="{26143BC1-F9EC-634D-B3CB-7A3CE38D01A8}"/>
              </a:ext>
            </a:extLst>
          </p:cNvPr>
          <p:cNvSpPr/>
          <p:nvPr/>
        </p:nvSpPr>
        <p:spPr>
          <a:xfrm>
            <a:off x="6629063" y="1077872"/>
            <a:ext cx="935393" cy="935393"/>
          </a:xfrm>
          <a:prstGeom prst="ellipse">
            <a:avLst/>
          </a:prstGeom>
          <a:solidFill>
            <a:schemeClr val="bg1"/>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01</a:t>
            </a:r>
          </a:p>
        </p:txBody>
      </p:sp>
      <p:sp>
        <p:nvSpPr>
          <p:cNvPr id="18" name="Oval 17">
            <a:extLst>
              <a:ext uri="{FF2B5EF4-FFF2-40B4-BE49-F238E27FC236}">
                <a16:creationId xmlns:a16="http://schemas.microsoft.com/office/drawing/2014/main" id="{0E18BEAC-57F8-5E4B-957C-6A0EA522C158}"/>
              </a:ext>
            </a:extLst>
          </p:cNvPr>
          <p:cNvSpPr/>
          <p:nvPr/>
        </p:nvSpPr>
        <p:spPr>
          <a:xfrm>
            <a:off x="6629062" y="2961302"/>
            <a:ext cx="935393" cy="935393"/>
          </a:xfrm>
          <a:prstGeom prst="ellipse">
            <a:avLst/>
          </a:prstGeom>
          <a:solidFill>
            <a:schemeClr val="bg1"/>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02</a:t>
            </a:r>
          </a:p>
        </p:txBody>
      </p:sp>
      <p:sp>
        <p:nvSpPr>
          <p:cNvPr id="19" name="Oval 18">
            <a:extLst>
              <a:ext uri="{FF2B5EF4-FFF2-40B4-BE49-F238E27FC236}">
                <a16:creationId xmlns:a16="http://schemas.microsoft.com/office/drawing/2014/main" id="{948AE67E-3F29-0C45-B30D-BFE49DB8DF6D}"/>
              </a:ext>
            </a:extLst>
          </p:cNvPr>
          <p:cNvSpPr/>
          <p:nvPr/>
        </p:nvSpPr>
        <p:spPr>
          <a:xfrm>
            <a:off x="6694020" y="4914816"/>
            <a:ext cx="935393" cy="935393"/>
          </a:xfrm>
          <a:prstGeom prst="ellipse">
            <a:avLst/>
          </a:prstGeom>
          <a:solidFill>
            <a:schemeClr val="bg1"/>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03</a:t>
            </a:r>
          </a:p>
        </p:txBody>
      </p:sp>
      <p:sp>
        <p:nvSpPr>
          <p:cNvPr id="20" name="Freeform: Shape 2">
            <a:extLst>
              <a:ext uri="{FF2B5EF4-FFF2-40B4-BE49-F238E27FC236}">
                <a16:creationId xmlns:a16="http://schemas.microsoft.com/office/drawing/2014/main" id="{9C29DEAB-9DAE-C445-88D5-72EFE9AEFC1B}"/>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D3A6CC82-2370-4048-AD19-14B0FF3FFC4D}"/>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HOW IT WORKS</a:t>
            </a:r>
            <a:endParaRPr lang="en-ID" sz="1200" b="1" dirty="0">
              <a:solidFill>
                <a:schemeClr val="tx1">
                  <a:lumMod val="50000"/>
                  <a:lumOff val="50000"/>
                </a:schemeClr>
              </a:solidFill>
              <a:latin typeface="Montserrat" panose="00000500000000000000" pitchFamily="2" charset="0"/>
            </a:endParaRPr>
          </a:p>
        </p:txBody>
      </p:sp>
      <p:sp>
        <p:nvSpPr>
          <p:cNvPr id="23" name="Rectangle 22">
            <a:extLst>
              <a:ext uri="{FF2B5EF4-FFF2-40B4-BE49-F238E27FC236}">
                <a16:creationId xmlns:a16="http://schemas.microsoft.com/office/drawing/2014/main" id="{6D0C673E-72D1-644B-821E-A6E6F49B0873}"/>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Justify Text Body">
            <a:extLst>
              <a:ext uri="{FF2B5EF4-FFF2-40B4-BE49-F238E27FC236}">
                <a16:creationId xmlns:a16="http://schemas.microsoft.com/office/drawing/2014/main" id="{6E0F667D-11A1-7C48-840D-DB16B4208B70}"/>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9</a:t>
            </a:r>
          </a:p>
        </p:txBody>
      </p:sp>
      <p:sp>
        <p:nvSpPr>
          <p:cNvPr id="26" name="Rectangle 25">
            <a:extLst>
              <a:ext uri="{FF2B5EF4-FFF2-40B4-BE49-F238E27FC236}">
                <a16:creationId xmlns:a16="http://schemas.microsoft.com/office/drawing/2014/main" id="{318CECA1-7691-564E-9633-95D561B2775E}"/>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7" name="Picture 26">
            <a:extLst>
              <a:ext uri="{FF2B5EF4-FFF2-40B4-BE49-F238E27FC236}">
                <a16:creationId xmlns:a16="http://schemas.microsoft.com/office/drawing/2014/main" id="{5D8EE0CF-7134-A447-9BA7-2794BD610F93}"/>
              </a:ext>
            </a:extLst>
          </p:cNvPr>
          <p:cNvPicPr>
            <a:picLocks noChangeAspect="1"/>
          </p:cNvPicPr>
          <p:nvPr/>
        </p:nvPicPr>
        <p:blipFill>
          <a:blip r:embed="rId3"/>
          <a:stretch>
            <a:fillRect/>
          </a:stretch>
        </p:blipFill>
        <p:spPr>
          <a:xfrm>
            <a:off x="10787448" y="325114"/>
            <a:ext cx="1033849" cy="288078"/>
          </a:xfrm>
          <a:prstGeom prst="rect">
            <a:avLst/>
          </a:prstGeom>
        </p:spPr>
      </p:pic>
      <p:sp>
        <p:nvSpPr>
          <p:cNvPr id="30" name="TextBox 29">
            <a:extLst>
              <a:ext uri="{FF2B5EF4-FFF2-40B4-BE49-F238E27FC236}">
                <a16:creationId xmlns:a16="http://schemas.microsoft.com/office/drawing/2014/main" id="{9D588CE8-B4E4-3F48-909F-58CBC89F3816}"/>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chemeClr val="bg1"/>
                </a:solidFill>
                <a:latin typeface="Poppins" pitchFamily="2" charset="77"/>
                <a:ea typeface="Open Sans" panose="020B0606030504020204" pitchFamily="34" charset="0"/>
                <a:cs typeface="Poppins" pitchFamily="2" charset="77"/>
              </a:rPr>
              <a:t>www.hicell.net</a:t>
            </a:r>
            <a:endParaRPr lang="en-US" sz="900" b="1" dirty="0">
              <a:solidFill>
                <a:schemeClr val="bg1"/>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24535192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38F133A-B314-044D-9E99-BE2922D0557B}"/>
              </a:ext>
            </a:extLst>
          </p:cNvPr>
          <p:cNvSpPr/>
          <p:nvPr/>
        </p:nvSpPr>
        <p:spPr bwMode="auto">
          <a:xfrm>
            <a:off x="20876" y="371"/>
            <a:ext cx="12171124" cy="6874372"/>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15" name="Rounded Rectangle 14">
            <a:extLst>
              <a:ext uri="{FF2B5EF4-FFF2-40B4-BE49-F238E27FC236}">
                <a16:creationId xmlns:a16="http://schemas.microsoft.com/office/drawing/2014/main" id="{589B2753-45C0-4D44-9F96-5CDC980A4338}"/>
              </a:ext>
            </a:extLst>
          </p:cNvPr>
          <p:cNvSpPr/>
          <p:nvPr/>
        </p:nvSpPr>
        <p:spPr bwMode="auto">
          <a:xfrm>
            <a:off x="5282641" y="0"/>
            <a:ext cx="6939852"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8" name="Oval 21">
            <a:extLst>
              <a:ext uri="{FF2B5EF4-FFF2-40B4-BE49-F238E27FC236}">
                <a16:creationId xmlns:a16="http://schemas.microsoft.com/office/drawing/2014/main" id="{0AF036FE-6365-414C-81DE-005CE0B675C3}"/>
              </a:ext>
            </a:extLst>
          </p:cNvPr>
          <p:cNvSpPr/>
          <p:nvPr/>
        </p:nvSpPr>
        <p:spPr>
          <a:xfrm flipH="1">
            <a:off x="7063969" y="-1196455"/>
            <a:ext cx="6580339" cy="5750887"/>
          </a:xfrm>
          <a:custGeom>
            <a:avLst/>
            <a:gdLst>
              <a:gd name="connsiteX0" fmla="*/ 0 w 5584785"/>
              <a:gd name="connsiteY0" fmla="*/ 2792393 h 5584785"/>
              <a:gd name="connsiteX1" fmla="*/ 2792393 w 5584785"/>
              <a:gd name="connsiteY1" fmla="*/ 0 h 5584785"/>
              <a:gd name="connsiteX2" fmla="*/ 5584786 w 5584785"/>
              <a:gd name="connsiteY2" fmla="*/ 2792393 h 5584785"/>
              <a:gd name="connsiteX3" fmla="*/ 2792393 w 5584785"/>
              <a:gd name="connsiteY3" fmla="*/ 5584786 h 5584785"/>
              <a:gd name="connsiteX4" fmla="*/ 0 w 5584785"/>
              <a:gd name="connsiteY4" fmla="*/ 2792393 h 5584785"/>
              <a:gd name="connsiteX0" fmla="*/ 0 w 5584786"/>
              <a:gd name="connsiteY0" fmla="*/ 2879693 h 5694990"/>
              <a:gd name="connsiteX1" fmla="*/ 2792393 w 5584786"/>
              <a:gd name="connsiteY1" fmla="*/ 87300 h 5694990"/>
              <a:gd name="connsiteX2" fmla="*/ 5584786 w 5584786"/>
              <a:gd name="connsiteY2" fmla="*/ 1527143 h 5694990"/>
              <a:gd name="connsiteX3" fmla="*/ 2792393 w 5584786"/>
              <a:gd name="connsiteY3" fmla="*/ 5672086 h 5694990"/>
              <a:gd name="connsiteX4" fmla="*/ 0 w 5584786"/>
              <a:gd name="connsiteY4" fmla="*/ 2879693 h 5694990"/>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8270836"/>
              <a:gd name="connsiteY0" fmla="*/ 3492505 h 6356150"/>
              <a:gd name="connsiteX1" fmla="*/ 2792393 w 8270836"/>
              <a:gd name="connsiteY1" fmla="*/ 700112 h 6356150"/>
              <a:gd name="connsiteX2" fmla="*/ 8270836 w 8270836"/>
              <a:gd name="connsiteY2" fmla="*/ 844555 h 6356150"/>
              <a:gd name="connsiteX3" fmla="*/ 2792393 w 8270836"/>
              <a:gd name="connsiteY3" fmla="*/ 6284898 h 6356150"/>
              <a:gd name="connsiteX4" fmla="*/ 0 w 8270836"/>
              <a:gd name="connsiteY4" fmla="*/ 3492505 h 6356150"/>
              <a:gd name="connsiteX0" fmla="*/ 0 w 8270836"/>
              <a:gd name="connsiteY0" fmla="*/ 3492505 h 6356150"/>
              <a:gd name="connsiteX1" fmla="*/ 2792393 w 8270836"/>
              <a:gd name="connsiteY1" fmla="*/ 700112 h 6356150"/>
              <a:gd name="connsiteX2" fmla="*/ 8270836 w 8270836"/>
              <a:gd name="connsiteY2" fmla="*/ 844555 h 6356150"/>
              <a:gd name="connsiteX3" fmla="*/ 2792393 w 8270836"/>
              <a:gd name="connsiteY3" fmla="*/ 6284898 h 6356150"/>
              <a:gd name="connsiteX4" fmla="*/ 0 w 8270836"/>
              <a:gd name="connsiteY4" fmla="*/ 3492505 h 6356150"/>
              <a:gd name="connsiteX0" fmla="*/ 0 w 7946986"/>
              <a:gd name="connsiteY0" fmla="*/ 3592491 h 6368557"/>
              <a:gd name="connsiteX1" fmla="*/ 2468543 w 7946986"/>
              <a:gd name="connsiteY1" fmla="*/ 704848 h 6368557"/>
              <a:gd name="connsiteX2" fmla="*/ 7946986 w 7946986"/>
              <a:gd name="connsiteY2" fmla="*/ 849291 h 6368557"/>
              <a:gd name="connsiteX3" fmla="*/ 2468543 w 7946986"/>
              <a:gd name="connsiteY3" fmla="*/ 6289634 h 6368557"/>
              <a:gd name="connsiteX4" fmla="*/ 0 w 7946986"/>
              <a:gd name="connsiteY4" fmla="*/ 3592491 h 6368557"/>
              <a:gd name="connsiteX0" fmla="*/ 0 w 7813636"/>
              <a:gd name="connsiteY0" fmla="*/ 3372558 h 6342125"/>
              <a:gd name="connsiteX1" fmla="*/ 2335193 w 7813636"/>
              <a:gd name="connsiteY1" fmla="*/ 694465 h 6342125"/>
              <a:gd name="connsiteX2" fmla="*/ 7813636 w 7813636"/>
              <a:gd name="connsiteY2" fmla="*/ 838908 h 6342125"/>
              <a:gd name="connsiteX3" fmla="*/ 2335193 w 7813636"/>
              <a:gd name="connsiteY3" fmla="*/ 6279251 h 6342125"/>
              <a:gd name="connsiteX4" fmla="*/ 0 w 7813636"/>
              <a:gd name="connsiteY4" fmla="*/ 3372558 h 6342125"/>
              <a:gd name="connsiteX0" fmla="*/ 16809 w 7830445"/>
              <a:gd name="connsiteY0" fmla="*/ 3372558 h 6343769"/>
              <a:gd name="connsiteX1" fmla="*/ 2352002 w 7830445"/>
              <a:gd name="connsiteY1" fmla="*/ 694465 h 6343769"/>
              <a:gd name="connsiteX2" fmla="*/ 7830445 w 7830445"/>
              <a:gd name="connsiteY2" fmla="*/ 838908 h 6343769"/>
              <a:gd name="connsiteX3" fmla="*/ 2352002 w 7830445"/>
              <a:gd name="connsiteY3" fmla="*/ 6279251 h 6343769"/>
              <a:gd name="connsiteX4" fmla="*/ 16809 w 7830445"/>
              <a:gd name="connsiteY4" fmla="*/ 3372558 h 634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0445" h="6343769">
                <a:moveTo>
                  <a:pt x="16809" y="3372558"/>
                </a:moveTo>
                <a:cubicBezTo>
                  <a:pt x="190981" y="1772305"/>
                  <a:pt x="1049729" y="1116740"/>
                  <a:pt x="2352002" y="694465"/>
                </a:cubicBezTo>
                <a:cubicBezTo>
                  <a:pt x="3654275" y="272190"/>
                  <a:pt x="7830445" y="-703288"/>
                  <a:pt x="7830445" y="838908"/>
                </a:cubicBezTo>
                <a:cubicBezTo>
                  <a:pt x="2915545" y="1638154"/>
                  <a:pt x="3654275" y="5856976"/>
                  <a:pt x="2352002" y="6279251"/>
                </a:cubicBezTo>
                <a:cubicBezTo>
                  <a:pt x="1049729" y="6701526"/>
                  <a:pt x="-157363" y="4972811"/>
                  <a:pt x="16809" y="3372558"/>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Овал 15">
            <a:extLst>
              <a:ext uri="{FF2B5EF4-FFF2-40B4-BE49-F238E27FC236}">
                <a16:creationId xmlns:a16="http://schemas.microsoft.com/office/drawing/2014/main" id="{2B11445B-56D2-6941-808E-B603F9DEBF55}"/>
              </a:ext>
            </a:extLst>
          </p:cNvPr>
          <p:cNvSpPr/>
          <p:nvPr/>
        </p:nvSpPr>
        <p:spPr>
          <a:xfrm>
            <a:off x="-473309" y="-777986"/>
            <a:ext cx="7962901" cy="7962901"/>
          </a:xfrm>
          <a:prstGeom prst="ellipse">
            <a:avLst/>
          </a:prstGeom>
          <a:noFill/>
          <a:ln w="3175">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11">
            <a:extLst>
              <a:ext uri="{FF2B5EF4-FFF2-40B4-BE49-F238E27FC236}">
                <a16:creationId xmlns:a16="http://schemas.microsoft.com/office/drawing/2014/main" id="{CDBC01B3-FABD-2240-B076-23D9E7EE084E}"/>
              </a:ext>
            </a:extLst>
          </p:cNvPr>
          <p:cNvPicPr>
            <a:picLocks noChangeAspect="1"/>
          </p:cNvPicPr>
          <p:nvPr/>
        </p:nvPicPr>
        <p:blipFill rotWithShape="1">
          <a:blip r:embed="rId2"/>
          <a:srcRect l="6344" t="-505" r="50000" b="505"/>
          <a:stretch/>
        </p:blipFill>
        <p:spPr>
          <a:xfrm>
            <a:off x="9758561" y="1638343"/>
            <a:ext cx="2453424" cy="3746946"/>
          </a:xfrm>
          <a:custGeom>
            <a:avLst/>
            <a:gdLst>
              <a:gd name="connsiteX0" fmla="*/ 2453424 w 2453424"/>
              <a:gd name="connsiteY0" fmla="*/ 0 h 3746946"/>
              <a:gd name="connsiteX1" fmla="*/ 2453424 w 2453424"/>
              <a:gd name="connsiteY1" fmla="*/ 2587044 h 3746946"/>
              <a:gd name="connsiteX2" fmla="*/ 1293522 w 2453424"/>
              <a:gd name="connsiteY2" fmla="*/ 3746946 h 3746946"/>
              <a:gd name="connsiteX3" fmla="*/ 0 w 2453424"/>
              <a:gd name="connsiteY3" fmla="*/ 2453424 h 3746946"/>
            </a:gdLst>
            <a:ahLst/>
            <a:cxnLst>
              <a:cxn ang="0">
                <a:pos x="connsiteX0" y="connsiteY0"/>
              </a:cxn>
              <a:cxn ang="0">
                <a:pos x="connsiteX1" y="connsiteY1"/>
              </a:cxn>
              <a:cxn ang="0">
                <a:pos x="connsiteX2" y="connsiteY2"/>
              </a:cxn>
              <a:cxn ang="0">
                <a:pos x="connsiteX3" y="connsiteY3"/>
              </a:cxn>
            </a:cxnLst>
            <a:rect l="l" t="t" r="r" b="b"/>
            <a:pathLst>
              <a:path w="2453424" h="3746946">
                <a:moveTo>
                  <a:pt x="2453424" y="0"/>
                </a:moveTo>
                <a:lnTo>
                  <a:pt x="2453424" y="2587044"/>
                </a:lnTo>
                <a:lnTo>
                  <a:pt x="1293522" y="3746946"/>
                </a:lnTo>
                <a:lnTo>
                  <a:pt x="0" y="2453424"/>
                </a:lnTo>
                <a:close/>
              </a:path>
            </a:pathLst>
          </a:custGeom>
        </p:spPr>
      </p:pic>
      <p:sp>
        <p:nvSpPr>
          <p:cNvPr id="3" name="Rounded Rectangle 2">
            <a:extLst>
              <a:ext uri="{FF2B5EF4-FFF2-40B4-BE49-F238E27FC236}">
                <a16:creationId xmlns:a16="http://schemas.microsoft.com/office/drawing/2014/main" id="{9B8312BD-F8FB-434B-9E9D-BCC505EA1AF7}"/>
              </a:ext>
            </a:extLst>
          </p:cNvPr>
          <p:cNvSpPr/>
          <p:nvPr/>
        </p:nvSpPr>
        <p:spPr>
          <a:xfrm>
            <a:off x="6096000" y="1449173"/>
            <a:ext cx="2982858" cy="4109520"/>
          </a:xfrm>
          <a:prstGeom prst="roundRect">
            <a:avLst>
              <a:gd name="adj" fmla="val 56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L"/>
          </a:p>
        </p:txBody>
      </p:sp>
      <p:sp>
        <p:nvSpPr>
          <p:cNvPr id="4" name="Rounded Rectangle 3">
            <a:extLst>
              <a:ext uri="{FF2B5EF4-FFF2-40B4-BE49-F238E27FC236}">
                <a16:creationId xmlns:a16="http://schemas.microsoft.com/office/drawing/2014/main" id="{4B3A43B4-6ED2-A84B-8E8F-C39077549966}"/>
              </a:ext>
            </a:extLst>
          </p:cNvPr>
          <p:cNvSpPr/>
          <p:nvPr/>
        </p:nvSpPr>
        <p:spPr>
          <a:xfrm>
            <a:off x="2418094" y="1277255"/>
            <a:ext cx="3357192" cy="4453355"/>
          </a:xfrm>
          <a:prstGeom prst="roundRect">
            <a:avLst>
              <a:gd name="adj" fmla="val 6097"/>
            </a:avLst>
          </a:prstGeom>
          <a:solidFill>
            <a:schemeClr val="bg1"/>
          </a:solidFill>
          <a:ln w="38100">
            <a:solidFill>
              <a:srgbClr val="EFB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L"/>
          </a:p>
        </p:txBody>
      </p:sp>
      <p:sp>
        <p:nvSpPr>
          <p:cNvPr id="5" name="TextBox 4">
            <a:extLst>
              <a:ext uri="{FF2B5EF4-FFF2-40B4-BE49-F238E27FC236}">
                <a16:creationId xmlns:a16="http://schemas.microsoft.com/office/drawing/2014/main" id="{91F1DC6D-274B-274B-BF8F-459E7CBC9B4E}"/>
              </a:ext>
            </a:extLst>
          </p:cNvPr>
          <p:cNvSpPr txBox="1"/>
          <p:nvPr/>
        </p:nvSpPr>
        <p:spPr>
          <a:xfrm>
            <a:off x="2872373" y="1850702"/>
            <a:ext cx="1920719" cy="830997"/>
          </a:xfrm>
          <a:prstGeom prst="rect">
            <a:avLst/>
          </a:prstGeom>
          <a:noFill/>
        </p:spPr>
        <p:txBody>
          <a:bodyPr wrap="none" rtlCol="0">
            <a:spAutoFit/>
          </a:bodyPr>
          <a:lstStyle/>
          <a:p>
            <a:r>
              <a:rPr lang="en-GB" sz="2400" b="1" dirty="0">
                <a:solidFill>
                  <a:srgbClr val="EFB600"/>
                </a:solidFill>
                <a:latin typeface="Montserrat Black" pitchFamily="2" charset="77"/>
              </a:rPr>
              <a:t>SERVICE</a:t>
            </a:r>
          </a:p>
          <a:p>
            <a:r>
              <a:rPr lang="en-GB" sz="2400" b="1" dirty="0">
                <a:solidFill>
                  <a:srgbClr val="EFB600"/>
                </a:solidFill>
                <a:latin typeface="Montserrat Black" pitchFamily="2" charset="77"/>
              </a:rPr>
              <a:t>FEATURES</a:t>
            </a:r>
            <a:endParaRPr lang="en-TL" sz="2400" b="1">
              <a:solidFill>
                <a:srgbClr val="EFB600"/>
              </a:solidFill>
              <a:latin typeface="Montserrat Black" pitchFamily="2" charset="77"/>
            </a:endParaRPr>
          </a:p>
        </p:txBody>
      </p:sp>
      <p:sp>
        <p:nvSpPr>
          <p:cNvPr id="6" name="Прямоугольник 8">
            <a:extLst>
              <a:ext uri="{FF2B5EF4-FFF2-40B4-BE49-F238E27FC236}">
                <a16:creationId xmlns:a16="http://schemas.microsoft.com/office/drawing/2014/main" id="{2C2A3849-1FC9-A447-B582-9987770C2656}"/>
              </a:ext>
            </a:extLst>
          </p:cNvPr>
          <p:cNvSpPr/>
          <p:nvPr/>
        </p:nvSpPr>
        <p:spPr>
          <a:xfrm>
            <a:off x="2578518" y="2968511"/>
            <a:ext cx="2811525" cy="1615827"/>
          </a:xfrm>
          <a:prstGeom prst="rect">
            <a:avLst/>
          </a:prstGeom>
        </p:spPr>
        <p:txBody>
          <a:bodyPr wrap="square">
            <a:spAutoFit/>
          </a:bodyPr>
          <a:lstStyle/>
          <a:p>
            <a:pPr marL="285750" indent="-285750">
              <a:buFont typeface="Arial" panose="020B0604020202020204" pitchFamily="34" charset="0"/>
              <a:buChar char="•"/>
            </a:pPr>
            <a:r>
              <a:rPr lang="en-GB" sz="1100" dirty="0">
                <a:latin typeface="Avenir Book" panose="02000503020000020003" pitchFamily="2" charset="0"/>
              </a:rPr>
              <a:t>If the person dropped the call or is busy - The status will be “</a:t>
            </a:r>
            <a:r>
              <a:rPr lang="en-GB" sz="1100" b="1" dirty="0">
                <a:latin typeface="Avenir Book" panose="02000503020000020003" pitchFamily="2" charset="0"/>
              </a:rPr>
              <a:t>Rejected</a:t>
            </a:r>
            <a:r>
              <a:rPr lang="en-GB" sz="1100" dirty="0">
                <a:latin typeface="Avenir Book" panose="02000503020000020003" pitchFamily="2" charset="0"/>
              </a:rPr>
              <a:t>”.</a:t>
            </a:r>
          </a:p>
          <a:p>
            <a:pPr marL="285750" indent="-285750">
              <a:buFont typeface="Arial" panose="020B0604020202020204" pitchFamily="34" charset="0"/>
              <a:buChar char="•"/>
            </a:pPr>
            <a:r>
              <a:rPr lang="en-GB" sz="1100" dirty="0">
                <a:latin typeface="Avenir Book" panose="02000503020000020003" pitchFamily="2" charset="0"/>
              </a:rPr>
              <a:t>If the person didn't pick up the phone - The status will be “</a:t>
            </a:r>
            <a:r>
              <a:rPr lang="en-GB" sz="1100" b="1" dirty="0">
                <a:latin typeface="Avenir Book" panose="02000503020000020003" pitchFamily="2" charset="0"/>
              </a:rPr>
              <a:t>Expired</a:t>
            </a:r>
            <a:r>
              <a:rPr lang="en-GB" sz="1100" dirty="0">
                <a:latin typeface="Avenir Book" panose="02000503020000020003" pitchFamily="2" charset="0"/>
              </a:rPr>
              <a:t>”.</a:t>
            </a:r>
          </a:p>
          <a:p>
            <a:pPr marL="285750" indent="-285750">
              <a:buFont typeface="Arial" panose="020B0604020202020204" pitchFamily="34" charset="0"/>
              <a:buChar char="•"/>
            </a:pPr>
            <a:r>
              <a:rPr lang="en-GB" sz="1100" dirty="0">
                <a:latin typeface="Avenir Book" panose="02000503020000020003" pitchFamily="2" charset="0"/>
              </a:rPr>
              <a:t>If the message is entirely played back - The status will be “</a:t>
            </a:r>
            <a:r>
              <a:rPr lang="en-GB" sz="1100" b="1" dirty="0">
                <a:latin typeface="Avenir Book" panose="02000503020000020003" pitchFamily="2" charset="0"/>
              </a:rPr>
              <a:t>Delivered</a:t>
            </a:r>
            <a:r>
              <a:rPr lang="en-GB" sz="1100" dirty="0">
                <a:latin typeface="Avenir Book" panose="02000503020000020003" pitchFamily="2" charset="0"/>
              </a:rPr>
              <a:t>”.</a:t>
            </a:r>
          </a:p>
          <a:p>
            <a:pPr marL="285750" indent="-285750">
              <a:buFont typeface="Arial" panose="020B0604020202020204" pitchFamily="34" charset="0"/>
              <a:buChar char="•"/>
            </a:pPr>
            <a:r>
              <a:rPr lang="en-GB" sz="1100" dirty="0">
                <a:latin typeface="Avenir Book" panose="02000503020000020003" pitchFamily="2" charset="0"/>
              </a:rPr>
              <a:t>If the person didn't listen to the end of the audio recording - The status will be “</a:t>
            </a:r>
            <a:r>
              <a:rPr lang="en-GB" sz="1100" b="1" dirty="0">
                <a:latin typeface="Avenir Book" panose="02000503020000020003" pitchFamily="2" charset="0"/>
              </a:rPr>
              <a:t>Undelivered</a:t>
            </a:r>
            <a:r>
              <a:rPr lang="en-GB" sz="1100" dirty="0">
                <a:latin typeface="Avenir Book" panose="02000503020000020003" pitchFamily="2" charset="0"/>
              </a:rPr>
              <a:t>”.</a:t>
            </a:r>
          </a:p>
        </p:txBody>
      </p:sp>
      <p:sp>
        <p:nvSpPr>
          <p:cNvPr id="7" name="Прямоугольник 12">
            <a:extLst>
              <a:ext uri="{FF2B5EF4-FFF2-40B4-BE49-F238E27FC236}">
                <a16:creationId xmlns:a16="http://schemas.microsoft.com/office/drawing/2014/main" id="{F0751AB2-0B0D-3F4E-B800-8C8BA3C9B0F5}"/>
              </a:ext>
            </a:extLst>
          </p:cNvPr>
          <p:cNvSpPr/>
          <p:nvPr/>
        </p:nvSpPr>
        <p:spPr>
          <a:xfrm>
            <a:off x="6231231" y="2266201"/>
            <a:ext cx="2712396" cy="2708434"/>
          </a:xfrm>
          <a:prstGeom prst="rect">
            <a:avLst/>
          </a:prstGeom>
        </p:spPr>
        <p:txBody>
          <a:bodyPr wrap="square">
            <a:spAutoFit/>
          </a:bodyPr>
          <a:lstStyle/>
          <a:p>
            <a:pPr marL="171450" indent="-171450">
              <a:buFont typeface="Arial" panose="020B0604020202020204" pitchFamily="34" charset="0"/>
              <a:buChar char="•"/>
            </a:pPr>
            <a:r>
              <a:rPr lang="en-US" sz="1000" dirty="0">
                <a:latin typeface="Avenir Book" panose="02000503020000020003" pitchFamily="2" charset="0"/>
              </a:rPr>
              <a:t>The system dials the number within </a:t>
            </a:r>
            <a:r>
              <a:rPr lang="en-US" sz="1000" b="1" dirty="0">
                <a:latin typeface="Avenir Book" panose="02000503020000020003" pitchFamily="2" charset="0"/>
              </a:rPr>
              <a:t>30 seconds</a:t>
            </a:r>
            <a:r>
              <a:rPr lang="en-US" sz="1000" dirty="0">
                <a:latin typeface="Avenir Book" panose="02000503020000020003" pitchFamily="2" charset="0"/>
              </a:rPr>
              <a:t>. If the receiver does not pick up, or hang up, then "the expired status" is assigned.</a:t>
            </a:r>
          </a:p>
          <a:p>
            <a:pPr marL="171450" indent="-171450">
              <a:buFont typeface="Arial" panose="020B0604020202020204" pitchFamily="34" charset="0"/>
              <a:buChar char="•"/>
            </a:pPr>
            <a:r>
              <a:rPr lang="en-GB" sz="1000" dirty="0">
                <a:latin typeface="Avenir Book" panose="02000503020000020003" pitchFamily="2" charset="0"/>
              </a:rPr>
              <a:t>By default, the code is repeated 2 times. If a person did listen to the whole phrase once, and got to the required code, and hung up without waiting until the end of the recording, the status will be “</a:t>
            </a:r>
            <a:r>
              <a:rPr lang="en-GB" sz="1000" b="1" dirty="0">
                <a:latin typeface="Avenir Book" panose="02000503020000020003" pitchFamily="2" charset="0"/>
              </a:rPr>
              <a:t>Delivered</a:t>
            </a:r>
            <a:r>
              <a:rPr lang="en-GB" sz="1000" dirty="0">
                <a:latin typeface="Avenir Book" panose="02000503020000020003" pitchFamily="2" charset="0"/>
              </a:rPr>
              <a:t>”. </a:t>
            </a:r>
          </a:p>
          <a:p>
            <a:pPr marL="171450" indent="-171450">
              <a:buFont typeface="Arial" panose="020B0604020202020204" pitchFamily="34" charset="0"/>
              <a:buChar char="•"/>
            </a:pPr>
            <a:r>
              <a:rPr lang="en-US" sz="1000" dirty="0">
                <a:latin typeface="Avenir Book" panose="02000503020000020003" pitchFamily="2" charset="0"/>
              </a:rPr>
              <a:t>If the received message contains an authorization code, the subscriber will not hear the whole text for the second time but will listen to "</a:t>
            </a:r>
            <a:r>
              <a:rPr lang="en-US" sz="1000" b="1" dirty="0">
                <a:latin typeface="Avenir Book" panose="02000503020000020003" pitchFamily="2" charset="0"/>
              </a:rPr>
              <a:t>Repeat Code</a:t>
            </a:r>
            <a:r>
              <a:rPr lang="en-US" sz="1000" dirty="0">
                <a:latin typeface="Avenir Book" panose="02000503020000020003" pitchFamily="2" charset="0"/>
              </a:rPr>
              <a:t>".</a:t>
            </a:r>
            <a:endParaRPr lang="en-GB" sz="1000" dirty="0">
              <a:latin typeface="Avenir Book" panose="02000503020000020003" pitchFamily="2" charset="0"/>
            </a:endParaRPr>
          </a:p>
          <a:p>
            <a:pPr marL="171450" indent="-171450">
              <a:buFont typeface="Arial" panose="020B0604020202020204" pitchFamily="34" charset="0"/>
              <a:buChar char="•"/>
            </a:pPr>
            <a:r>
              <a:rPr lang="en-US" sz="1000" dirty="0">
                <a:latin typeface="Avenir Book" panose="02000503020000020003" pitchFamily="2" charset="0"/>
              </a:rPr>
              <a:t>If the subscriber did not listen to the announced text, the authorization by voice is considered “</a:t>
            </a:r>
            <a:r>
              <a:rPr lang="en-US" sz="1000" b="1" dirty="0">
                <a:latin typeface="Avenir Book" panose="02000503020000020003" pitchFamily="2" charset="0"/>
              </a:rPr>
              <a:t>Unsuccessful</a:t>
            </a:r>
            <a:r>
              <a:rPr lang="en-US" sz="1000" dirty="0">
                <a:latin typeface="Avenir Book" panose="02000503020000020003" pitchFamily="2" charset="0"/>
              </a:rPr>
              <a:t>”. </a:t>
            </a:r>
          </a:p>
        </p:txBody>
      </p:sp>
      <p:sp>
        <p:nvSpPr>
          <p:cNvPr id="10" name="Freeform: Shape 2">
            <a:extLst>
              <a:ext uri="{FF2B5EF4-FFF2-40B4-BE49-F238E27FC236}">
                <a16:creationId xmlns:a16="http://schemas.microsoft.com/office/drawing/2014/main" id="{ADC3A35A-AB99-A442-923E-66F12802827B}"/>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72D11451-8484-D34A-9403-66475DB1593E}"/>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SERVICE FEATURES</a:t>
            </a:r>
            <a:endParaRPr lang="en-ID" sz="1200" b="1" dirty="0">
              <a:solidFill>
                <a:schemeClr val="tx1">
                  <a:lumMod val="50000"/>
                  <a:lumOff val="50000"/>
                </a:schemeClr>
              </a:solidFill>
              <a:latin typeface="Montserrat" panose="00000500000000000000" pitchFamily="2" charset="0"/>
            </a:endParaRPr>
          </a:p>
        </p:txBody>
      </p:sp>
      <p:sp>
        <p:nvSpPr>
          <p:cNvPr id="12" name="Rectangle 11">
            <a:extLst>
              <a:ext uri="{FF2B5EF4-FFF2-40B4-BE49-F238E27FC236}">
                <a16:creationId xmlns:a16="http://schemas.microsoft.com/office/drawing/2014/main" id="{1D548AA4-83DC-B040-97B0-B04BB2E718B7}"/>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Justify Text Body">
            <a:extLst>
              <a:ext uri="{FF2B5EF4-FFF2-40B4-BE49-F238E27FC236}">
                <a16:creationId xmlns:a16="http://schemas.microsoft.com/office/drawing/2014/main" id="{45A02014-68FE-4E4E-8D26-777BAFB6D1F3}"/>
              </a:ext>
            </a:extLst>
          </p:cNvPr>
          <p:cNvSpPr txBox="1"/>
          <p:nvPr/>
        </p:nvSpPr>
        <p:spPr>
          <a:xfrm>
            <a:off x="373080" y="6343581"/>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10</a:t>
            </a:r>
          </a:p>
        </p:txBody>
      </p:sp>
      <p:sp>
        <p:nvSpPr>
          <p:cNvPr id="14" name="Rectangle 13">
            <a:extLst>
              <a:ext uri="{FF2B5EF4-FFF2-40B4-BE49-F238E27FC236}">
                <a16:creationId xmlns:a16="http://schemas.microsoft.com/office/drawing/2014/main" id="{B9887A1F-D1AC-614C-8856-D87EB7773C61}"/>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7C869B8F-BF11-C843-84FF-1CE7CC215048}"/>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17" name="Picture 16">
            <a:extLst>
              <a:ext uri="{FF2B5EF4-FFF2-40B4-BE49-F238E27FC236}">
                <a16:creationId xmlns:a16="http://schemas.microsoft.com/office/drawing/2014/main" id="{81B64CB1-946B-5C49-A0A4-9CD5F04BBE4D}"/>
              </a:ext>
            </a:extLst>
          </p:cNvPr>
          <p:cNvPicPr>
            <a:picLocks noChangeAspect="1"/>
          </p:cNvPicPr>
          <p:nvPr/>
        </p:nvPicPr>
        <p:blipFill>
          <a:blip r:embed="rId3"/>
          <a:stretch>
            <a:fillRect/>
          </a:stretch>
        </p:blipFill>
        <p:spPr>
          <a:xfrm>
            <a:off x="10787448" y="403228"/>
            <a:ext cx="1033849" cy="288078"/>
          </a:xfrm>
          <a:prstGeom prst="rect">
            <a:avLst/>
          </a:prstGeom>
        </p:spPr>
      </p:pic>
      <p:sp>
        <p:nvSpPr>
          <p:cNvPr id="18" name="TextBox">
            <a:extLst>
              <a:ext uri="{FF2B5EF4-FFF2-40B4-BE49-F238E27FC236}">
                <a16:creationId xmlns:a16="http://schemas.microsoft.com/office/drawing/2014/main" id="{1EF51411-66B9-BB4B-80C9-EBC8B230A34D}"/>
              </a:ext>
            </a:extLst>
          </p:cNvPr>
          <p:cNvSpPr txBox="1"/>
          <p:nvPr/>
        </p:nvSpPr>
        <p:spPr>
          <a:xfrm>
            <a:off x="6033674" y="6130783"/>
            <a:ext cx="5814047" cy="189796"/>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Light" panose="020B0402020203020204" pitchFamily="34" charset="77"/>
              </a:rPr>
              <a:t>All texts are pronounced through Google Text Speech, depending on the language being transmitted each time.</a:t>
            </a:r>
          </a:p>
        </p:txBody>
      </p:sp>
      <p:pic>
        <p:nvPicPr>
          <p:cNvPr id="20" name="Рисунок 282" descr="Линия со стрелкой: небольшой изгиб">
            <a:extLst>
              <a:ext uri="{FF2B5EF4-FFF2-40B4-BE49-F238E27FC236}">
                <a16:creationId xmlns:a16="http://schemas.microsoft.com/office/drawing/2014/main" id="{8E05E980-B9DD-184D-BCD3-6D48415646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a:off x="1837838" y="1816684"/>
            <a:ext cx="914400" cy="914400"/>
          </a:xfrm>
          <a:prstGeom prst="rect">
            <a:avLst/>
          </a:prstGeom>
        </p:spPr>
      </p:pic>
      <p:pic>
        <p:nvPicPr>
          <p:cNvPr id="21" name="Рисунок 283" descr="Линия со стрелкой: изгиб против часовой стрелки">
            <a:extLst>
              <a:ext uri="{FF2B5EF4-FFF2-40B4-BE49-F238E27FC236}">
                <a16:creationId xmlns:a16="http://schemas.microsoft.com/office/drawing/2014/main" id="{09823BF5-4A88-FC4A-A175-5A7BEC4042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40710" flipH="1" flipV="1">
            <a:off x="8948484" y="2746265"/>
            <a:ext cx="914400" cy="914400"/>
          </a:xfrm>
          <a:prstGeom prst="rect">
            <a:avLst/>
          </a:prstGeom>
        </p:spPr>
      </p:pic>
      <p:pic>
        <p:nvPicPr>
          <p:cNvPr id="25" name="Picture 24">
            <a:extLst>
              <a:ext uri="{FF2B5EF4-FFF2-40B4-BE49-F238E27FC236}">
                <a16:creationId xmlns:a16="http://schemas.microsoft.com/office/drawing/2014/main" id="{978DC71F-ED5B-7545-B9DE-400F1E386912}"/>
              </a:ext>
            </a:extLst>
          </p:cNvPr>
          <p:cNvPicPr>
            <a:picLocks noChangeAspect="1"/>
          </p:cNvPicPr>
          <p:nvPr/>
        </p:nvPicPr>
        <p:blipFill>
          <a:blip r:embed="rId8" cstate="print">
            <a:extLst>
              <a:ext uri="{28A0092B-C50C-407E-A947-70E740481C1C}">
                <a14:useLocalDpi xmlns:a14="http://schemas.microsoft.com/office/drawing/2010/main" val="0"/>
              </a:ext>
            </a:extLst>
          </a:blip>
          <a:srcRect t="7689"/>
          <a:stretch>
            <a:fillRect/>
          </a:stretch>
        </p:blipFill>
        <p:spPr>
          <a:xfrm rot="2700000">
            <a:off x="10589054" y="1681786"/>
            <a:ext cx="2075330" cy="3720022"/>
          </a:xfrm>
          <a:custGeom>
            <a:avLst/>
            <a:gdLst>
              <a:gd name="connsiteX0" fmla="*/ 0 w 2231382"/>
              <a:gd name="connsiteY0" fmla="*/ 0 h 3999743"/>
              <a:gd name="connsiteX1" fmla="*/ 2231382 w 2231382"/>
              <a:gd name="connsiteY1" fmla="*/ 2231382 h 3999743"/>
              <a:gd name="connsiteX2" fmla="*/ 2231382 w 2231382"/>
              <a:gd name="connsiteY2" fmla="*/ 3999743 h 3999743"/>
              <a:gd name="connsiteX3" fmla="*/ 0 w 2231382"/>
              <a:gd name="connsiteY3" fmla="*/ 3999743 h 3999743"/>
            </a:gdLst>
            <a:ahLst/>
            <a:cxnLst>
              <a:cxn ang="0">
                <a:pos x="connsiteX0" y="connsiteY0"/>
              </a:cxn>
              <a:cxn ang="0">
                <a:pos x="connsiteX1" y="connsiteY1"/>
              </a:cxn>
              <a:cxn ang="0">
                <a:pos x="connsiteX2" y="connsiteY2"/>
              </a:cxn>
              <a:cxn ang="0">
                <a:pos x="connsiteX3" y="connsiteY3"/>
              </a:cxn>
            </a:cxnLst>
            <a:rect l="l" t="t" r="r" b="b"/>
            <a:pathLst>
              <a:path w="2231382" h="3999743">
                <a:moveTo>
                  <a:pt x="0" y="0"/>
                </a:moveTo>
                <a:lnTo>
                  <a:pt x="2231382" y="2231382"/>
                </a:lnTo>
                <a:lnTo>
                  <a:pt x="2231382" y="3999743"/>
                </a:lnTo>
                <a:lnTo>
                  <a:pt x="0" y="3999743"/>
                </a:lnTo>
                <a:close/>
              </a:path>
            </a:pathLst>
          </a:custGeom>
        </p:spPr>
      </p:pic>
    </p:spTree>
    <p:extLst>
      <p:ext uri="{BB962C8B-B14F-4D97-AF65-F5344CB8AC3E}">
        <p14:creationId xmlns:p14="http://schemas.microsoft.com/office/powerpoint/2010/main" val="35913219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3" presetClass="entr" presetSubtype="16" fill="hold"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0787ECAD-AD54-B44C-A555-CA3100726241}"/>
              </a:ext>
            </a:extLst>
          </p:cNvPr>
          <p:cNvSpPr/>
          <p:nvPr/>
        </p:nvSpPr>
        <p:spPr bwMode="auto">
          <a:xfrm>
            <a:off x="1" y="0"/>
            <a:ext cx="12192000"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30" name="Rectangle 29">
            <a:extLst>
              <a:ext uri="{FF2B5EF4-FFF2-40B4-BE49-F238E27FC236}">
                <a16:creationId xmlns:a16="http://schemas.microsoft.com/office/drawing/2014/main" id="{19FEACA0-ECA8-E74A-A419-5662D6AA606F}"/>
              </a:ext>
            </a:extLst>
          </p:cNvPr>
          <p:cNvSpPr/>
          <p:nvPr/>
        </p:nvSpPr>
        <p:spPr>
          <a:xfrm>
            <a:off x="200418" y="3234998"/>
            <a:ext cx="11761938" cy="3441375"/>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Placeholder 24">
            <a:extLst>
              <a:ext uri="{FF2B5EF4-FFF2-40B4-BE49-F238E27FC236}">
                <a16:creationId xmlns:a16="http://schemas.microsoft.com/office/drawing/2014/main" id="{CDFE5B81-85CA-544A-A614-CC36269FE8AD}"/>
              </a:ext>
            </a:extLst>
          </p:cNvPr>
          <p:cNvPicPr>
            <a:picLocks noGrp="1" noChangeAspect="1"/>
          </p:cNvPicPr>
          <p:nvPr>
            <p:ph type="pic" sz="quarter" idx="10"/>
          </p:nvPr>
        </p:nvPicPr>
        <p:blipFill rotWithShape="1">
          <a:blip r:embed="rId2"/>
          <a:srcRect t="50387" b="12593"/>
          <a:stretch/>
        </p:blipFill>
        <p:spPr>
          <a:xfrm>
            <a:off x="0" y="1"/>
            <a:ext cx="12192000" cy="3009900"/>
          </a:xfrm>
        </p:spPr>
      </p:pic>
      <p:sp>
        <p:nvSpPr>
          <p:cNvPr id="43" name="Rectangle: Rounded Corners 30">
            <a:extLst>
              <a:ext uri="{FF2B5EF4-FFF2-40B4-BE49-F238E27FC236}">
                <a16:creationId xmlns:a16="http://schemas.microsoft.com/office/drawing/2014/main" id="{911C6984-8119-FB4A-A057-4343F0936EAA}"/>
              </a:ext>
            </a:extLst>
          </p:cNvPr>
          <p:cNvSpPr/>
          <p:nvPr/>
        </p:nvSpPr>
        <p:spPr>
          <a:xfrm>
            <a:off x="922643" y="1537205"/>
            <a:ext cx="5350958" cy="1946392"/>
          </a:xfrm>
          <a:prstGeom prst="roundRect">
            <a:avLst>
              <a:gd name="adj" fmla="val 2141"/>
            </a:avLst>
          </a:prstGeom>
          <a:solidFill>
            <a:srgbClr val="FDD414"/>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8C878CF5-1851-46A7-B25E-05B63768A572}"/>
              </a:ext>
            </a:extLst>
          </p:cNvPr>
          <p:cNvSpPr txBox="1"/>
          <p:nvPr/>
        </p:nvSpPr>
        <p:spPr>
          <a:xfrm>
            <a:off x="1912302" y="5175652"/>
            <a:ext cx="2258415"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rPr>
              <a:t>Superior Performance</a:t>
            </a:r>
          </a:p>
        </p:txBody>
      </p:sp>
      <p:sp>
        <p:nvSpPr>
          <p:cNvPr id="9" name="TextBox 8">
            <a:extLst>
              <a:ext uri="{FF2B5EF4-FFF2-40B4-BE49-F238E27FC236}">
                <a16:creationId xmlns:a16="http://schemas.microsoft.com/office/drawing/2014/main" id="{85A48216-54DC-4BBF-89BA-CF94133C0C84}"/>
              </a:ext>
            </a:extLst>
          </p:cNvPr>
          <p:cNvSpPr txBox="1"/>
          <p:nvPr/>
        </p:nvSpPr>
        <p:spPr>
          <a:xfrm>
            <a:off x="1912302" y="3834094"/>
            <a:ext cx="2258415"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rPr>
              <a:t>Global Reach</a:t>
            </a:r>
          </a:p>
        </p:txBody>
      </p:sp>
      <p:sp>
        <p:nvSpPr>
          <p:cNvPr id="10" name="TextBox 9">
            <a:extLst>
              <a:ext uri="{FF2B5EF4-FFF2-40B4-BE49-F238E27FC236}">
                <a16:creationId xmlns:a16="http://schemas.microsoft.com/office/drawing/2014/main" id="{E5BD9BBE-1E5F-458D-8A43-9A4F6F8FE10B}"/>
              </a:ext>
            </a:extLst>
          </p:cNvPr>
          <p:cNvSpPr txBox="1"/>
          <p:nvPr/>
        </p:nvSpPr>
        <p:spPr>
          <a:xfrm>
            <a:off x="1912302" y="4163897"/>
            <a:ext cx="3798744" cy="832151"/>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latin typeface="Avenir Book" panose="02000503020000020003" pitchFamily="2" charset="0"/>
                <a:ea typeface="Open Sans" panose="020B0606030504020204" pitchFamily="34" charset="0"/>
                <a:cs typeface="Open Sans" panose="020B0606030504020204" pitchFamily="34" charset="0"/>
              </a:rPr>
              <a:t>Streamline global delivery with our state-of-the-art infrastructure and carrier connections to deliver your goods in record time.</a:t>
            </a:r>
          </a:p>
        </p:txBody>
      </p:sp>
      <p:sp>
        <p:nvSpPr>
          <p:cNvPr id="11" name="Oval 10">
            <a:extLst>
              <a:ext uri="{FF2B5EF4-FFF2-40B4-BE49-F238E27FC236}">
                <a16:creationId xmlns:a16="http://schemas.microsoft.com/office/drawing/2014/main" id="{8A99FEC3-39F5-4069-AB66-2BD34384996D}"/>
              </a:ext>
            </a:extLst>
          </p:cNvPr>
          <p:cNvSpPr/>
          <p:nvPr/>
        </p:nvSpPr>
        <p:spPr>
          <a:xfrm>
            <a:off x="736927" y="3720700"/>
            <a:ext cx="935393" cy="935393"/>
          </a:xfrm>
          <a:prstGeom prst="ellipse">
            <a:avLst/>
          </a:prstGeom>
          <a:solidFill>
            <a:schemeClr val="bg1"/>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01</a:t>
            </a:r>
          </a:p>
        </p:txBody>
      </p:sp>
      <p:sp>
        <p:nvSpPr>
          <p:cNvPr id="12" name="Oval 11">
            <a:extLst>
              <a:ext uri="{FF2B5EF4-FFF2-40B4-BE49-F238E27FC236}">
                <a16:creationId xmlns:a16="http://schemas.microsoft.com/office/drawing/2014/main" id="{B801AA66-178D-4287-AA70-62F6F76DA608}"/>
              </a:ext>
            </a:extLst>
          </p:cNvPr>
          <p:cNvSpPr/>
          <p:nvPr/>
        </p:nvSpPr>
        <p:spPr>
          <a:xfrm>
            <a:off x="736927" y="5041604"/>
            <a:ext cx="935393" cy="935393"/>
          </a:xfrm>
          <a:prstGeom prst="ellipse">
            <a:avLst/>
          </a:prstGeom>
          <a:solidFill>
            <a:schemeClr val="bg1"/>
          </a:solidFill>
          <a:ln>
            <a:solidFill>
              <a:schemeClr val="bg1"/>
            </a:solid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02</a:t>
            </a:r>
          </a:p>
        </p:txBody>
      </p:sp>
      <p:sp>
        <p:nvSpPr>
          <p:cNvPr id="13" name="TextBox 12">
            <a:extLst>
              <a:ext uri="{FF2B5EF4-FFF2-40B4-BE49-F238E27FC236}">
                <a16:creationId xmlns:a16="http://schemas.microsoft.com/office/drawing/2014/main" id="{11FBF9BA-79D7-44F9-B1DD-4D553E3D3F5E}"/>
              </a:ext>
            </a:extLst>
          </p:cNvPr>
          <p:cNvSpPr txBox="1"/>
          <p:nvPr/>
        </p:nvSpPr>
        <p:spPr>
          <a:xfrm>
            <a:off x="7455913" y="5175652"/>
            <a:ext cx="2258415" cy="307777"/>
          </a:xfrm>
          <a:prstGeom prst="rect">
            <a:avLst/>
          </a:prstGeom>
          <a:noFill/>
        </p:spPr>
        <p:txBody>
          <a:bodyPr wrap="square" rtlCol="0">
            <a:spAutoFit/>
          </a:bodyPr>
          <a:lstStyle/>
          <a:p>
            <a:r>
              <a:rPr lang="en-US" sz="1400" b="1" dirty="0">
                <a:latin typeface="Montserrat" panose="00000500000000000000" pitchFamily="2" charset="0"/>
              </a:rPr>
              <a:t>Carrier-grade Solution</a:t>
            </a:r>
          </a:p>
        </p:txBody>
      </p:sp>
      <p:sp>
        <p:nvSpPr>
          <p:cNvPr id="15" name="TextBox 14">
            <a:extLst>
              <a:ext uri="{FF2B5EF4-FFF2-40B4-BE49-F238E27FC236}">
                <a16:creationId xmlns:a16="http://schemas.microsoft.com/office/drawing/2014/main" id="{37737F54-937B-43B3-B5AA-E85AE3F0153C}"/>
              </a:ext>
            </a:extLst>
          </p:cNvPr>
          <p:cNvSpPr txBox="1"/>
          <p:nvPr/>
        </p:nvSpPr>
        <p:spPr>
          <a:xfrm>
            <a:off x="7455913" y="3834094"/>
            <a:ext cx="2367307" cy="307777"/>
          </a:xfrm>
          <a:prstGeom prst="rect">
            <a:avLst/>
          </a:prstGeom>
          <a:noFill/>
        </p:spPr>
        <p:txBody>
          <a:bodyPr wrap="square" rtlCol="0">
            <a:spAutoFit/>
          </a:bodyPr>
          <a:lstStyle/>
          <a:p>
            <a:r>
              <a:rPr lang="en-US" sz="1400" b="1" dirty="0">
                <a:solidFill>
                  <a:schemeClr val="tx1">
                    <a:lumMod val="85000"/>
                    <a:lumOff val="15000"/>
                  </a:schemeClr>
                </a:solidFill>
                <a:latin typeface="Montserrat" panose="00000500000000000000" pitchFamily="2" charset="0"/>
              </a:rPr>
              <a:t>Global Compliance</a:t>
            </a:r>
          </a:p>
        </p:txBody>
      </p:sp>
      <p:sp>
        <p:nvSpPr>
          <p:cNvPr id="17" name="Oval 16">
            <a:extLst>
              <a:ext uri="{FF2B5EF4-FFF2-40B4-BE49-F238E27FC236}">
                <a16:creationId xmlns:a16="http://schemas.microsoft.com/office/drawing/2014/main" id="{9E3002E6-0002-4BEF-A7C2-238212ADDBBD}"/>
              </a:ext>
            </a:extLst>
          </p:cNvPr>
          <p:cNvSpPr/>
          <p:nvPr/>
        </p:nvSpPr>
        <p:spPr>
          <a:xfrm>
            <a:off x="6286167" y="5041604"/>
            <a:ext cx="935393" cy="935393"/>
          </a:xfrm>
          <a:prstGeom prst="ellipse">
            <a:avLst/>
          </a:prstGeom>
          <a:solidFill>
            <a:schemeClr val="bg1"/>
          </a:solidFill>
          <a:ln>
            <a:solidFill>
              <a:schemeClr val="bg1"/>
            </a:solid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04</a:t>
            </a:r>
          </a:p>
        </p:txBody>
      </p:sp>
      <p:sp>
        <p:nvSpPr>
          <p:cNvPr id="18" name="Oval 17">
            <a:extLst>
              <a:ext uri="{FF2B5EF4-FFF2-40B4-BE49-F238E27FC236}">
                <a16:creationId xmlns:a16="http://schemas.microsoft.com/office/drawing/2014/main" id="{11F8641E-62C8-4DC8-9E09-89CE2313F2D3}"/>
              </a:ext>
            </a:extLst>
          </p:cNvPr>
          <p:cNvSpPr/>
          <p:nvPr/>
        </p:nvSpPr>
        <p:spPr>
          <a:xfrm>
            <a:off x="6286167" y="3720700"/>
            <a:ext cx="935393" cy="935393"/>
          </a:xfrm>
          <a:prstGeom prst="ellipse">
            <a:avLst/>
          </a:prstGeom>
          <a:solidFill>
            <a:schemeClr val="bg1"/>
          </a:solidFill>
          <a:ln>
            <a:solidFill>
              <a:schemeClr val="bg1"/>
            </a:solid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DD414"/>
                </a:solidFill>
                <a:latin typeface="Montserrat" panose="00000500000000000000" pitchFamily="2" charset="0"/>
              </a:rPr>
              <a:t>03</a:t>
            </a:r>
          </a:p>
        </p:txBody>
      </p:sp>
      <p:sp>
        <p:nvSpPr>
          <p:cNvPr id="19" name="TextBox 18">
            <a:extLst>
              <a:ext uri="{FF2B5EF4-FFF2-40B4-BE49-F238E27FC236}">
                <a16:creationId xmlns:a16="http://schemas.microsoft.com/office/drawing/2014/main" id="{B15951E1-D293-47B1-A367-05E3990AD8E0}"/>
              </a:ext>
            </a:extLst>
          </p:cNvPr>
          <p:cNvSpPr txBox="1"/>
          <p:nvPr/>
        </p:nvSpPr>
        <p:spPr>
          <a:xfrm>
            <a:off x="1912301" y="5483429"/>
            <a:ext cx="3974931" cy="832151"/>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latin typeface="Avenir Book" panose="02000503020000020003" pitchFamily="2" charset="0"/>
                <a:ea typeface="Open Sans" panose="020B0606030504020204" pitchFamily="34" charset="0"/>
                <a:cs typeface="Open Sans" panose="020B0606030504020204" pitchFamily="34" charset="0"/>
              </a:rPr>
              <a:t>We’ve got the best network coverage with more than 1,500 redundant partner carrier connections! We don't just promise superior performance and reliability; we back it up.</a:t>
            </a:r>
          </a:p>
        </p:txBody>
      </p:sp>
      <p:sp>
        <p:nvSpPr>
          <p:cNvPr id="20" name="TextBox 19">
            <a:extLst>
              <a:ext uri="{FF2B5EF4-FFF2-40B4-BE49-F238E27FC236}">
                <a16:creationId xmlns:a16="http://schemas.microsoft.com/office/drawing/2014/main" id="{831AB8C7-70EC-4AB7-89F2-8774610817DB}"/>
              </a:ext>
            </a:extLst>
          </p:cNvPr>
          <p:cNvSpPr txBox="1"/>
          <p:nvPr/>
        </p:nvSpPr>
        <p:spPr>
          <a:xfrm>
            <a:off x="7455913" y="4163897"/>
            <a:ext cx="3798744" cy="832151"/>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latin typeface="Avenir Book" panose="02000503020000020003" pitchFamily="2" charset="0"/>
                <a:ea typeface="Open Sans" panose="020B0606030504020204" pitchFamily="34" charset="0"/>
                <a:cs typeface="Open Sans" panose="020B0606030504020204" pitchFamily="34" charset="0"/>
              </a:rPr>
              <a:t>With the ability to send SMS messages from anywhere and be compliant with customer data regulations at all times; there's no need for stress!</a:t>
            </a:r>
          </a:p>
        </p:txBody>
      </p:sp>
      <p:sp>
        <p:nvSpPr>
          <p:cNvPr id="21" name="TextBox 20">
            <a:extLst>
              <a:ext uri="{FF2B5EF4-FFF2-40B4-BE49-F238E27FC236}">
                <a16:creationId xmlns:a16="http://schemas.microsoft.com/office/drawing/2014/main" id="{F6FC3F38-29CA-4320-974E-BE0F3F760677}"/>
              </a:ext>
            </a:extLst>
          </p:cNvPr>
          <p:cNvSpPr txBox="1"/>
          <p:nvPr/>
        </p:nvSpPr>
        <p:spPr>
          <a:xfrm>
            <a:off x="7455912" y="5483429"/>
            <a:ext cx="4268449" cy="832151"/>
          </a:xfrm>
          <a:prstGeom prst="rect">
            <a:avLst/>
          </a:prstGeom>
          <a:noFill/>
        </p:spPr>
        <p:txBody>
          <a:bodyPr wrap="square" rtlCol="0">
            <a:spAutoFit/>
          </a:bodyPr>
          <a:lstStyle/>
          <a:p>
            <a:pPr>
              <a:lnSpc>
                <a:spcPct val="150000"/>
              </a:lnSpc>
            </a:pPr>
            <a:r>
              <a:rPr lang="en-US" sz="1100" dirty="0">
                <a:solidFill>
                  <a:schemeClr val="tx1">
                    <a:lumMod val="50000"/>
                    <a:lumOff val="50000"/>
                  </a:schemeClr>
                </a:solidFill>
                <a:latin typeface="Avenir Book" panose="02000503020000020003" pitchFamily="2" charset="0"/>
                <a:ea typeface="Open Sans" panose="020B0606030504020204" pitchFamily="34" charset="0"/>
                <a:cs typeface="Open Sans" panose="020B0606030504020204" pitchFamily="34" charset="0"/>
              </a:rPr>
              <a:t>Our carrier-grade platform ensures message delivery in time with enterprise grade security, scalability and industrial strength performance across the world.</a:t>
            </a:r>
          </a:p>
        </p:txBody>
      </p:sp>
      <p:sp>
        <p:nvSpPr>
          <p:cNvPr id="29" name="TextBox 28">
            <a:extLst>
              <a:ext uri="{FF2B5EF4-FFF2-40B4-BE49-F238E27FC236}">
                <a16:creationId xmlns:a16="http://schemas.microsoft.com/office/drawing/2014/main" id="{1A75B499-576C-4F49-913C-D36B50369067}"/>
              </a:ext>
            </a:extLst>
          </p:cNvPr>
          <p:cNvSpPr txBox="1"/>
          <p:nvPr/>
        </p:nvSpPr>
        <p:spPr>
          <a:xfrm>
            <a:off x="1549573" y="1759380"/>
            <a:ext cx="5350958" cy="1477328"/>
          </a:xfrm>
          <a:prstGeom prst="rect">
            <a:avLst/>
          </a:prstGeom>
          <a:noFill/>
        </p:spPr>
        <p:txBody>
          <a:bodyPr wrap="square" rtlCol="0">
            <a:spAutoFit/>
          </a:bodyPr>
          <a:lstStyle/>
          <a:p>
            <a:r>
              <a:rPr lang="en-US" sz="3000" spc="100" dirty="0">
                <a:solidFill>
                  <a:schemeClr val="bg1"/>
                </a:solidFill>
                <a:latin typeface="Montserrat Black" panose="00000A00000000000000" pitchFamily="2" charset="0"/>
              </a:rPr>
              <a:t>WE POSITION OUR CLIENTS AT THE FOREFRONT</a:t>
            </a:r>
          </a:p>
        </p:txBody>
      </p:sp>
      <p:sp>
        <p:nvSpPr>
          <p:cNvPr id="42" name="TextBox 41">
            <a:extLst>
              <a:ext uri="{FF2B5EF4-FFF2-40B4-BE49-F238E27FC236}">
                <a16:creationId xmlns:a16="http://schemas.microsoft.com/office/drawing/2014/main" id="{0FB719F5-2E63-2B49-9F34-3DEE0A40BEE7}"/>
              </a:ext>
            </a:extLst>
          </p:cNvPr>
          <p:cNvSpPr txBox="1"/>
          <p:nvPr/>
        </p:nvSpPr>
        <p:spPr>
          <a:xfrm>
            <a:off x="10723100" y="181627"/>
            <a:ext cx="1063113" cy="282770"/>
          </a:xfrm>
          <a:prstGeom prst="rect">
            <a:avLst/>
          </a:prstGeom>
          <a:noFill/>
        </p:spPr>
        <p:txBody>
          <a:bodyPr wrap="none" rtlCol="0">
            <a:spAutoFit/>
          </a:bodyPr>
          <a:lstStyle/>
          <a:p>
            <a:pPr algn="r">
              <a:lnSpc>
                <a:spcPct val="150000"/>
              </a:lnSpc>
            </a:pPr>
            <a:r>
              <a:rPr lang="en-US" sz="900" b="1" dirty="0" err="1">
                <a:solidFill>
                  <a:schemeClr val="bg1"/>
                </a:solidFill>
                <a:latin typeface="Poppins" pitchFamily="2" charset="77"/>
                <a:ea typeface="Open Sans" panose="020B0606030504020204" pitchFamily="34" charset="0"/>
                <a:cs typeface="Poppins" pitchFamily="2" charset="77"/>
              </a:rPr>
              <a:t>www.hicell.net</a:t>
            </a:r>
            <a:endParaRPr lang="en-US" sz="900" b="1" dirty="0">
              <a:solidFill>
                <a:schemeClr val="bg1"/>
              </a:solidFill>
              <a:latin typeface="Poppins" pitchFamily="2" charset="77"/>
              <a:ea typeface="Open Sans" panose="020B0606030504020204" pitchFamily="34" charset="0"/>
              <a:cs typeface="Poppins" pitchFamily="2" charset="77"/>
            </a:endParaRPr>
          </a:p>
        </p:txBody>
      </p:sp>
      <p:sp>
        <p:nvSpPr>
          <p:cNvPr id="45" name="Oval 44">
            <a:extLst>
              <a:ext uri="{FF2B5EF4-FFF2-40B4-BE49-F238E27FC236}">
                <a16:creationId xmlns:a16="http://schemas.microsoft.com/office/drawing/2014/main" id="{52AEAB4D-F0E4-814D-84DA-B4B36FBA2DC4}"/>
              </a:ext>
            </a:extLst>
          </p:cNvPr>
          <p:cNvSpPr/>
          <p:nvPr/>
        </p:nvSpPr>
        <p:spPr>
          <a:xfrm>
            <a:off x="1079903" y="1828824"/>
            <a:ext cx="358246" cy="358246"/>
          </a:xfrm>
          <a:prstGeom prst="ellipse">
            <a:avLst/>
          </a:prstGeom>
          <a:solidFill>
            <a:srgbClr val="FFC000"/>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latin typeface="Montserrat" panose="00000500000000000000" pitchFamily="2" charset="0"/>
            </a:endParaRPr>
          </a:p>
        </p:txBody>
      </p:sp>
      <p:sp>
        <p:nvSpPr>
          <p:cNvPr id="46" name="Arrow: Chevron 11">
            <a:extLst>
              <a:ext uri="{FF2B5EF4-FFF2-40B4-BE49-F238E27FC236}">
                <a16:creationId xmlns:a16="http://schemas.microsoft.com/office/drawing/2014/main" id="{0A6E516C-F676-2C47-8F0D-963F7DF26EEF}"/>
              </a:ext>
            </a:extLst>
          </p:cNvPr>
          <p:cNvSpPr/>
          <p:nvPr/>
        </p:nvSpPr>
        <p:spPr>
          <a:xfrm>
            <a:off x="1216379" y="1972256"/>
            <a:ext cx="76751" cy="7675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5139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Freeform: Shape 2">
            <a:extLst>
              <a:ext uri="{FF2B5EF4-FFF2-40B4-BE49-F238E27FC236}">
                <a16:creationId xmlns:a16="http://schemas.microsoft.com/office/drawing/2014/main" id="{51144B98-1C6B-234D-8247-BEBB055DDB4D}"/>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1" name="Rectangle 100">
            <a:extLst>
              <a:ext uri="{FF2B5EF4-FFF2-40B4-BE49-F238E27FC236}">
                <a16:creationId xmlns:a16="http://schemas.microsoft.com/office/drawing/2014/main" id="{6C63F905-7348-7040-A825-6B0B6B1FD028}"/>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3A72E971-F103-458D-B1BE-2813544355D2}"/>
              </a:ext>
            </a:extLst>
          </p:cNvPr>
          <p:cNvSpPr/>
          <p:nvPr/>
        </p:nvSpPr>
        <p:spPr>
          <a:xfrm>
            <a:off x="7862815" y="447"/>
            <a:ext cx="4329184" cy="68571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92" name="Oval 21">
            <a:extLst>
              <a:ext uri="{FF2B5EF4-FFF2-40B4-BE49-F238E27FC236}">
                <a16:creationId xmlns:a16="http://schemas.microsoft.com/office/drawing/2014/main" id="{B540B124-D4BA-1248-9C7E-1906FA7A8AEB}"/>
              </a:ext>
            </a:extLst>
          </p:cNvPr>
          <p:cNvSpPr/>
          <p:nvPr/>
        </p:nvSpPr>
        <p:spPr>
          <a:xfrm flipH="1">
            <a:off x="6737237" y="-1174823"/>
            <a:ext cx="6580339" cy="5750887"/>
          </a:xfrm>
          <a:custGeom>
            <a:avLst/>
            <a:gdLst>
              <a:gd name="connsiteX0" fmla="*/ 0 w 5584785"/>
              <a:gd name="connsiteY0" fmla="*/ 2792393 h 5584785"/>
              <a:gd name="connsiteX1" fmla="*/ 2792393 w 5584785"/>
              <a:gd name="connsiteY1" fmla="*/ 0 h 5584785"/>
              <a:gd name="connsiteX2" fmla="*/ 5584786 w 5584785"/>
              <a:gd name="connsiteY2" fmla="*/ 2792393 h 5584785"/>
              <a:gd name="connsiteX3" fmla="*/ 2792393 w 5584785"/>
              <a:gd name="connsiteY3" fmla="*/ 5584786 h 5584785"/>
              <a:gd name="connsiteX4" fmla="*/ 0 w 5584785"/>
              <a:gd name="connsiteY4" fmla="*/ 2792393 h 5584785"/>
              <a:gd name="connsiteX0" fmla="*/ 0 w 5584786"/>
              <a:gd name="connsiteY0" fmla="*/ 2879693 h 5694990"/>
              <a:gd name="connsiteX1" fmla="*/ 2792393 w 5584786"/>
              <a:gd name="connsiteY1" fmla="*/ 87300 h 5694990"/>
              <a:gd name="connsiteX2" fmla="*/ 5584786 w 5584786"/>
              <a:gd name="connsiteY2" fmla="*/ 1527143 h 5694990"/>
              <a:gd name="connsiteX3" fmla="*/ 2792393 w 5584786"/>
              <a:gd name="connsiteY3" fmla="*/ 5672086 h 5694990"/>
              <a:gd name="connsiteX4" fmla="*/ 0 w 5584786"/>
              <a:gd name="connsiteY4" fmla="*/ 2879693 h 5694990"/>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6937336"/>
              <a:gd name="connsiteY0" fmla="*/ 3545187 h 6412173"/>
              <a:gd name="connsiteX1" fmla="*/ 2792393 w 6937336"/>
              <a:gd name="connsiteY1" fmla="*/ 752794 h 6412173"/>
              <a:gd name="connsiteX2" fmla="*/ 6937336 w 6937336"/>
              <a:gd name="connsiteY2" fmla="*/ 821037 h 6412173"/>
              <a:gd name="connsiteX3" fmla="*/ 2792393 w 6937336"/>
              <a:gd name="connsiteY3" fmla="*/ 6337580 h 6412173"/>
              <a:gd name="connsiteX4" fmla="*/ 0 w 6937336"/>
              <a:gd name="connsiteY4" fmla="*/ 3545187 h 6412173"/>
              <a:gd name="connsiteX0" fmla="*/ 0 w 8270836"/>
              <a:gd name="connsiteY0" fmla="*/ 3492505 h 6356150"/>
              <a:gd name="connsiteX1" fmla="*/ 2792393 w 8270836"/>
              <a:gd name="connsiteY1" fmla="*/ 700112 h 6356150"/>
              <a:gd name="connsiteX2" fmla="*/ 8270836 w 8270836"/>
              <a:gd name="connsiteY2" fmla="*/ 844555 h 6356150"/>
              <a:gd name="connsiteX3" fmla="*/ 2792393 w 8270836"/>
              <a:gd name="connsiteY3" fmla="*/ 6284898 h 6356150"/>
              <a:gd name="connsiteX4" fmla="*/ 0 w 8270836"/>
              <a:gd name="connsiteY4" fmla="*/ 3492505 h 6356150"/>
              <a:gd name="connsiteX0" fmla="*/ 0 w 8270836"/>
              <a:gd name="connsiteY0" fmla="*/ 3492505 h 6356150"/>
              <a:gd name="connsiteX1" fmla="*/ 2792393 w 8270836"/>
              <a:gd name="connsiteY1" fmla="*/ 700112 h 6356150"/>
              <a:gd name="connsiteX2" fmla="*/ 8270836 w 8270836"/>
              <a:gd name="connsiteY2" fmla="*/ 844555 h 6356150"/>
              <a:gd name="connsiteX3" fmla="*/ 2792393 w 8270836"/>
              <a:gd name="connsiteY3" fmla="*/ 6284898 h 6356150"/>
              <a:gd name="connsiteX4" fmla="*/ 0 w 8270836"/>
              <a:gd name="connsiteY4" fmla="*/ 3492505 h 6356150"/>
              <a:gd name="connsiteX0" fmla="*/ 0 w 7946986"/>
              <a:gd name="connsiteY0" fmla="*/ 3592491 h 6368557"/>
              <a:gd name="connsiteX1" fmla="*/ 2468543 w 7946986"/>
              <a:gd name="connsiteY1" fmla="*/ 704848 h 6368557"/>
              <a:gd name="connsiteX2" fmla="*/ 7946986 w 7946986"/>
              <a:gd name="connsiteY2" fmla="*/ 849291 h 6368557"/>
              <a:gd name="connsiteX3" fmla="*/ 2468543 w 7946986"/>
              <a:gd name="connsiteY3" fmla="*/ 6289634 h 6368557"/>
              <a:gd name="connsiteX4" fmla="*/ 0 w 7946986"/>
              <a:gd name="connsiteY4" fmla="*/ 3592491 h 6368557"/>
              <a:gd name="connsiteX0" fmla="*/ 0 w 7813636"/>
              <a:gd name="connsiteY0" fmla="*/ 3372558 h 6342125"/>
              <a:gd name="connsiteX1" fmla="*/ 2335193 w 7813636"/>
              <a:gd name="connsiteY1" fmla="*/ 694465 h 6342125"/>
              <a:gd name="connsiteX2" fmla="*/ 7813636 w 7813636"/>
              <a:gd name="connsiteY2" fmla="*/ 838908 h 6342125"/>
              <a:gd name="connsiteX3" fmla="*/ 2335193 w 7813636"/>
              <a:gd name="connsiteY3" fmla="*/ 6279251 h 6342125"/>
              <a:gd name="connsiteX4" fmla="*/ 0 w 7813636"/>
              <a:gd name="connsiteY4" fmla="*/ 3372558 h 6342125"/>
              <a:gd name="connsiteX0" fmla="*/ 16809 w 7830445"/>
              <a:gd name="connsiteY0" fmla="*/ 3372558 h 6343769"/>
              <a:gd name="connsiteX1" fmla="*/ 2352002 w 7830445"/>
              <a:gd name="connsiteY1" fmla="*/ 694465 h 6343769"/>
              <a:gd name="connsiteX2" fmla="*/ 7830445 w 7830445"/>
              <a:gd name="connsiteY2" fmla="*/ 838908 h 6343769"/>
              <a:gd name="connsiteX3" fmla="*/ 2352002 w 7830445"/>
              <a:gd name="connsiteY3" fmla="*/ 6279251 h 6343769"/>
              <a:gd name="connsiteX4" fmla="*/ 16809 w 7830445"/>
              <a:gd name="connsiteY4" fmla="*/ 3372558 h 634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0445" h="6343769">
                <a:moveTo>
                  <a:pt x="16809" y="3372558"/>
                </a:moveTo>
                <a:cubicBezTo>
                  <a:pt x="190981" y="1772305"/>
                  <a:pt x="1049729" y="1116740"/>
                  <a:pt x="2352002" y="694465"/>
                </a:cubicBezTo>
                <a:cubicBezTo>
                  <a:pt x="3654275" y="272190"/>
                  <a:pt x="7830445" y="-703288"/>
                  <a:pt x="7830445" y="838908"/>
                </a:cubicBezTo>
                <a:cubicBezTo>
                  <a:pt x="2915545" y="1638154"/>
                  <a:pt x="3654275" y="5856976"/>
                  <a:pt x="2352002" y="6279251"/>
                </a:cubicBezTo>
                <a:cubicBezTo>
                  <a:pt x="1049729" y="6701526"/>
                  <a:pt x="-157363" y="4972811"/>
                  <a:pt x="16809" y="3372558"/>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Rectangle 38">
            <a:extLst>
              <a:ext uri="{FF2B5EF4-FFF2-40B4-BE49-F238E27FC236}">
                <a16:creationId xmlns:a16="http://schemas.microsoft.com/office/drawing/2014/main" id="{F178BDC5-3705-1548-B02A-5CBA557FA021}"/>
              </a:ext>
            </a:extLst>
          </p:cNvPr>
          <p:cNvSpPr/>
          <p:nvPr/>
        </p:nvSpPr>
        <p:spPr>
          <a:xfrm>
            <a:off x="4434215" y="320048"/>
            <a:ext cx="7590772" cy="627052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Rectangle: Rounded Corners 30">
            <a:extLst>
              <a:ext uri="{FF2B5EF4-FFF2-40B4-BE49-F238E27FC236}">
                <a16:creationId xmlns:a16="http://schemas.microsoft.com/office/drawing/2014/main" id="{D0D7BA2C-6AD9-B641-9E50-6FA32DE6745C}"/>
              </a:ext>
            </a:extLst>
          </p:cNvPr>
          <p:cNvSpPr/>
          <p:nvPr/>
        </p:nvSpPr>
        <p:spPr>
          <a:xfrm>
            <a:off x="1055646" y="2057754"/>
            <a:ext cx="6742990" cy="3329499"/>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5" name="Picture Placeholder 24">
            <a:extLst>
              <a:ext uri="{FF2B5EF4-FFF2-40B4-BE49-F238E27FC236}">
                <a16:creationId xmlns:a16="http://schemas.microsoft.com/office/drawing/2014/main" id="{FA7DCC05-D8B2-CE47-B1F3-E0E13F699365}"/>
              </a:ext>
            </a:extLst>
          </p:cNvPr>
          <p:cNvPicPr>
            <a:picLocks noGrp="1" noChangeAspect="1"/>
          </p:cNvPicPr>
          <p:nvPr>
            <p:ph type="pic" sz="quarter" idx="10"/>
          </p:nvPr>
        </p:nvPicPr>
        <p:blipFill>
          <a:blip r:embed="rId2"/>
          <a:srcRect l="17064" r="17064"/>
          <a:stretch>
            <a:fillRect/>
          </a:stretch>
        </p:blipFill>
        <p:spPr>
          <a:xfrm>
            <a:off x="7635917" y="1052187"/>
            <a:ext cx="2317940" cy="4914734"/>
          </a:xfrm>
        </p:spPr>
      </p:pic>
      <p:sp>
        <p:nvSpPr>
          <p:cNvPr id="36" name="Rectangle 35">
            <a:extLst>
              <a:ext uri="{FF2B5EF4-FFF2-40B4-BE49-F238E27FC236}">
                <a16:creationId xmlns:a16="http://schemas.microsoft.com/office/drawing/2014/main" id="{C2BA53D9-F702-3E4D-8171-B75BFFF2C4C4}"/>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Justify Text Body">
            <a:extLst>
              <a:ext uri="{FF2B5EF4-FFF2-40B4-BE49-F238E27FC236}">
                <a16:creationId xmlns:a16="http://schemas.microsoft.com/office/drawing/2014/main" id="{F00D74BB-C794-FC46-9925-4FB23F44A6C1}"/>
              </a:ext>
            </a:extLst>
          </p:cNvPr>
          <p:cNvSpPr txBox="1"/>
          <p:nvPr/>
        </p:nvSpPr>
        <p:spPr>
          <a:xfrm>
            <a:off x="377353"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12</a:t>
            </a:r>
            <a:endParaRPr lang="en-ID" sz="1100" dirty="0">
              <a:solidFill>
                <a:schemeClr val="bg1"/>
              </a:solidFill>
              <a:latin typeface="Avenir Book" panose="02000503020000020003" pitchFamily="2" charset="0"/>
            </a:endParaRPr>
          </a:p>
        </p:txBody>
      </p:sp>
      <p:sp>
        <p:nvSpPr>
          <p:cNvPr id="38" name="TextBox 37">
            <a:extLst>
              <a:ext uri="{FF2B5EF4-FFF2-40B4-BE49-F238E27FC236}">
                <a16:creationId xmlns:a16="http://schemas.microsoft.com/office/drawing/2014/main" id="{E3B42FC4-226E-E548-94E0-1F9FEE07D221}"/>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BENEFITS</a:t>
            </a:r>
            <a:endParaRPr lang="en-ID" sz="1200" b="1" dirty="0">
              <a:solidFill>
                <a:schemeClr val="tx1">
                  <a:lumMod val="50000"/>
                  <a:lumOff val="50000"/>
                </a:schemeClr>
              </a:solidFill>
              <a:latin typeface="Montserrat" panose="00000500000000000000" pitchFamily="2" charset="0"/>
            </a:endParaRPr>
          </a:p>
        </p:txBody>
      </p:sp>
      <p:sp>
        <p:nvSpPr>
          <p:cNvPr id="40" name="TextBox 39">
            <a:extLst>
              <a:ext uri="{FF2B5EF4-FFF2-40B4-BE49-F238E27FC236}">
                <a16:creationId xmlns:a16="http://schemas.microsoft.com/office/drawing/2014/main" id="{75B4B56B-BF4D-DA4D-8264-1A0718F6F192}"/>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BENEFITS</a:t>
            </a:r>
          </a:p>
        </p:txBody>
      </p:sp>
      <p:sp>
        <p:nvSpPr>
          <p:cNvPr id="57" name="TextBox">
            <a:extLst>
              <a:ext uri="{FF2B5EF4-FFF2-40B4-BE49-F238E27FC236}">
                <a16:creationId xmlns:a16="http://schemas.microsoft.com/office/drawing/2014/main" id="{3693A517-294B-E147-A970-B993A4751FF9}"/>
              </a:ext>
            </a:extLst>
          </p:cNvPr>
          <p:cNvSpPr txBox="1"/>
          <p:nvPr/>
        </p:nvSpPr>
        <p:spPr>
          <a:xfrm>
            <a:off x="1372022" y="2391655"/>
            <a:ext cx="5692476" cy="2557367"/>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marL="285750" indent="-285750" algn="l">
              <a:buFont typeface="Arial" panose="020B0604020202020204" pitchFamily="34" charset="0"/>
              <a:buChar char="•"/>
            </a:pPr>
            <a:r>
              <a:rPr lang="en-GB" dirty="0">
                <a:solidFill>
                  <a:schemeClr val="tx1">
                    <a:lumMod val="85000"/>
                    <a:lumOff val="15000"/>
                  </a:schemeClr>
                </a:solidFill>
                <a:latin typeface="Avenir Book" panose="02000503020000020003" pitchFamily="2" charset="0"/>
              </a:rPr>
              <a:t>With our easy and free installation, engage customers where they prefer with </a:t>
            </a:r>
            <a:r>
              <a:rPr lang="en-GB" dirty="0" err="1">
                <a:solidFill>
                  <a:schemeClr val="tx1">
                    <a:lumMod val="85000"/>
                    <a:lumOff val="15000"/>
                  </a:schemeClr>
                </a:solidFill>
                <a:latin typeface="Avenir Book" panose="02000503020000020003" pitchFamily="2" charset="0"/>
              </a:rPr>
              <a:t>Hicell’s</a:t>
            </a:r>
            <a:r>
              <a:rPr lang="en-GB" dirty="0">
                <a:solidFill>
                  <a:schemeClr val="tx1">
                    <a:lumMod val="85000"/>
                    <a:lumOff val="15000"/>
                  </a:schemeClr>
                </a:solidFill>
                <a:latin typeface="Avenir Book" panose="02000503020000020003" pitchFamily="2" charset="0"/>
              </a:rPr>
              <a:t> solution for SMS, 2-way Messaging, WhatsApp, Chat, Viber Business Messaging, and Google Business Messages.</a:t>
            </a:r>
          </a:p>
          <a:p>
            <a:pPr marL="285750" indent="-285750" algn="l">
              <a:buFont typeface="Arial" panose="020B0604020202020204" pitchFamily="34" charset="0"/>
              <a:buChar char="•"/>
            </a:pPr>
            <a:r>
              <a:rPr lang="en-GB" dirty="0">
                <a:solidFill>
                  <a:schemeClr val="tx1">
                    <a:lumMod val="85000"/>
                    <a:lumOff val="15000"/>
                  </a:schemeClr>
                </a:solidFill>
                <a:latin typeface="Avenir Book" panose="02000503020000020003" pitchFamily="2" charset="0"/>
              </a:rPr>
              <a:t>We guarantee that in 90 seconds, we will deliver information to the subscriber via one of the delivery channels, Viber, Voice or SMS. Connect with customers in the blink of an eye without having to worry about high prices or pesky network quality issues. You'll love how easy it is to use and manage our solution.</a:t>
            </a:r>
          </a:p>
        </p:txBody>
      </p:sp>
      <p:pic>
        <p:nvPicPr>
          <p:cNvPr id="29" name="Mockup" descr="A picture containing text, monitor, screenshot&#10;&#10;Description automatically generated">
            <a:extLst>
              <a:ext uri="{FF2B5EF4-FFF2-40B4-BE49-F238E27FC236}">
                <a16:creationId xmlns:a16="http://schemas.microsoft.com/office/drawing/2014/main" id="{3B1038C4-C720-4E42-8DE1-60D437A88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680" y="1029021"/>
            <a:ext cx="2453604" cy="4914734"/>
          </a:xfrm>
          <a:prstGeom prst="rect">
            <a:avLst/>
          </a:prstGeom>
        </p:spPr>
      </p:pic>
      <p:grpSp>
        <p:nvGrpSpPr>
          <p:cNvPr id="63" name="Group 62">
            <a:extLst>
              <a:ext uri="{FF2B5EF4-FFF2-40B4-BE49-F238E27FC236}">
                <a16:creationId xmlns:a16="http://schemas.microsoft.com/office/drawing/2014/main" id="{C12B1374-66C9-7140-B61E-293CCB281F4D}"/>
              </a:ext>
            </a:extLst>
          </p:cNvPr>
          <p:cNvGrpSpPr/>
          <p:nvPr/>
        </p:nvGrpSpPr>
        <p:grpSpPr>
          <a:xfrm>
            <a:off x="7835679" y="2391655"/>
            <a:ext cx="3428914" cy="1592018"/>
            <a:chOff x="8299123" y="2252850"/>
            <a:chExt cx="3126194" cy="1752715"/>
          </a:xfrm>
          <a:solidFill>
            <a:srgbClr val="FDD414"/>
          </a:solidFill>
        </p:grpSpPr>
        <p:sp>
          <p:nvSpPr>
            <p:cNvPr id="64" name="Freeform 63">
              <a:extLst>
                <a:ext uri="{FF2B5EF4-FFF2-40B4-BE49-F238E27FC236}">
                  <a16:creationId xmlns:a16="http://schemas.microsoft.com/office/drawing/2014/main" id="{E725B8F6-16A4-2A4B-BAFF-30F0C49A50AF}"/>
                </a:ext>
              </a:extLst>
            </p:cNvPr>
            <p:cNvSpPr/>
            <p:nvPr/>
          </p:nvSpPr>
          <p:spPr>
            <a:xfrm>
              <a:off x="8299123" y="2252850"/>
              <a:ext cx="3126194" cy="1752715"/>
            </a:xfrm>
            <a:custGeom>
              <a:avLst/>
              <a:gdLst>
                <a:gd name="connsiteX0" fmla="*/ 252900 w 3126194"/>
                <a:gd name="connsiteY0" fmla="*/ 0 h 1752715"/>
                <a:gd name="connsiteX1" fmla="*/ 2881380 w 3126194"/>
                <a:gd name="connsiteY1" fmla="*/ 0 h 1752715"/>
                <a:gd name="connsiteX2" fmla="*/ 3126194 w 3126194"/>
                <a:gd name="connsiteY2" fmla="*/ 244814 h 1752715"/>
                <a:gd name="connsiteX3" fmla="*/ 3126194 w 3126194"/>
                <a:gd name="connsiteY3" fmla="*/ 1224042 h 1752715"/>
                <a:gd name="connsiteX4" fmla="*/ 2881380 w 3126194"/>
                <a:gd name="connsiteY4" fmla="*/ 1468856 h 1752715"/>
                <a:gd name="connsiteX5" fmla="*/ 275869 w 3126194"/>
                <a:gd name="connsiteY5" fmla="*/ 1468856 h 1752715"/>
                <a:gd name="connsiteX6" fmla="*/ 0 w 3126194"/>
                <a:gd name="connsiteY6" fmla="*/ 1752715 h 1752715"/>
                <a:gd name="connsiteX7" fmla="*/ 0 w 3126194"/>
                <a:gd name="connsiteY7" fmla="*/ 1252099 h 1752715"/>
                <a:gd name="connsiteX8" fmla="*/ 13751 w 3126194"/>
                <a:gd name="connsiteY8" fmla="*/ 1252099 h 1752715"/>
                <a:gd name="connsiteX9" fmla="*/ 8086 w 3126194"/>
                <a:gd name="connsiteY9" fmla="*/ 1224042 h 1752715"/>
                <a:gd name="connsiteX10" fmla="*/ 8086 w 3126194"/>
                <a:gd name="connsiteY10" fmla="*/ 244814 h 1752715"/>
                <a:gd name="connsiteX11" fmla="*/ 252900 w 3126194"/>
                <a:gd name="connsiteY11" fmla="*/ 0 h 175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6194" h="1752715">
                  <a:moveTo>
                    <a:pt x="252900" y="0"/>
                  </a:moveTo>
                  <a:lnTo>
                    <a:pt x="2881380" y="0"/>
                  </a:lnTo>
                  <a:cubicBezTo>
                    <a:pt x="3016587" y="0"/>
                    <a:pt x="3126194" y="109607"/>
                    <a:pt x="3126194" y="244814"/>
                  </a:cubicBezTo>
                  <a:lnTo>
                    <a:pt x="3126194" y="1224042"/>
                  </a:lnTo>
                  <a:cubicBezTo>
                    <a:pt x="3126194" y="1359249"/>
                    <a:pt x="3016587" y="1468856"/>
                    <a:pt x="2881380" y="1468856"/>
                  </a:cubicBezTo>
                  <a:lnTo>
                    <a:pt x="275869" y="1468856"/>
                  </a:lnTo>
                  <a:lnTo>
                    <a:pt x="0" y="1752715"/>
                  </a:lnTo>
                  <a:lnTo>
                    <a:pt x="0" y="1252099"/>
                  </a:lnTo>
                  <a:lnTo>
                    <a:pt x="13751" y="1252099"/>
                  </a:lnTo>
                  <a:lnTo>
                    <a:pt x="8086" y="1224042"/>
                  </a:lnTo>
                  <a:lnTo>
                    <a:pt x="8086" y="244814"/>
                  </a:lnTo>
                  <a:cubicBezTo>
                    <a:pt x="8086" y="109607"/>
                    <a:pt x="117693" y="0"/>
                    <a:pt x="252900" y="0"/>
                  </a:cubicBezTo>
                  <a:close/>
                </a:path>
              </a:pathLst>
            </a:custGeom>
            <a:grpFill/>
            <a:ln w="38100">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Rectangle 64">
              <a:extLst>
                <a:ext uri="{FF2B5EF4-FFF2-40B4-BE49-F238E27FC236}">
                  <a16:creationId xmlns:a16="http://schemas.microsoft.com/office/drawing/2014/main" id="{D82476AC-7317-9B4E-8B28-4153EEF61931}"/>
                </a:ext>
              </a:extLst>
            </p:cNvPr>
            <p:cNvSpPr/>
            <p:nvPr/>
          </p:nvSpPr>
          <p:spPr>
            <a:xfrm>
              <a:off x="8480097" y="2543207"/>
              <a:ext cx="2764246" cy="914877"/>
            </a:xfrm>
            <a:prstGeom prst="rect">
              <a:avLst/>
            </a:prstGeom>
            <a:grpFill/>
          </p:spPr>
          <p:txBody>
            <a:bodyPr wrap="square">
              <a:spAutoFit/>
            </a:bodyPr>
            <a:lstStyle/>
            <a:p>
              <a:pPr algn="just"/>
              <a:r>
                <a:rPr lang="en-GB" sz="1200" b="1" dirty="0">
                  <a:solidFill>
                    <a:schemeClr val="tx1">
                      <a:lumMod val="85000"/>
                      <a:lumOff val="15000"/>
                    </a:schemeClr>
                  </a:solidFill>
                  <a:latin typeface="Avenir Book" panose="02000503020000020003" pitchFamily="2" charset="0"/>
                </a:rPr>
                <a:t>Your order is out for delivery! Track your order here </a:t>
              </a:r>
              <a:r>
                <a:rPr lang="en-GB" sz="1200" b="1" dirty="0">
                  <a:solidFill>
                    <a:schemeClr val="tx1">
                      <a:lumMod val="85000"/>
                      <a:lumOff val="15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http://order.tracking.com</a:t>
              </a:r>
              <a:r>
                <a:rPr lang="en-GB" sz="1200" b="1" dirty="0">
                  <a:solidFill>
                    <a:schemeClr val="tx1">
                      <a:lumMod val="85000"/>
                      <a:lumOff val="15000"/>
                    </a:schemeClr>
                  </a:solidFill>
                  <a:latin typeface="Avenir Book" panose="02000503020000020003" pitchFamily="2" charset="0"/>
                </a:rPr>
                <a:t> </a:t>
              </a:r>
            </a:p>
            <a:p>
              <a:pPr algn="just"/>
              <a:r>
                <a:rPr lang="en-GB" sz="1200" b="1" dirty="0">
                  <a:solidFill>
                    <a:schemeClr val="tx1">
                      <a:lumMod val="85000"/>
                      <a:lumOff val="15000"/>
                    </a:schemeClr>
                  </a:solidFill>
                  <a:latin typeface="Avenir Book" panose="02000503020000020003" pitchFamily="2" charset="0"/>
                </a:rPr>
                <a:t>Reply HELP for help, or STOP to stop receiving tracking messages.</a:t>
              </a:r>
            </a:p>
          </p:txBody>
        </p:sp>
      </p:grpSp>
      <p:sp>
        <p:nvSpPr>
          <p:cNvPr id="41" name="Freeform: Shape 4">
            <a:extLst>
              <a:ext uri="{FF2B5EF4-FFF2-40B4-BE49-F238E27FC236}">
                <a16:creationId xmlns:a16="http://schemas.microsoft.com/office/drawing/2014/main" id="{89219CF0-D1F0-D74A-B428-F8909B4BF58C}"/>
              </a:ext>
            </a:extLst>
          </p:cNvPr>
          <p:cNvSpPr/>
          <p:nvPr/>
        </p:nvSpPr>
        <p:spPr>
          <a:xfrm>
            <a:off x="7385835" y="1990379"/>
            <a:ext cx="616235" cy="667802"/>
          </a:xfrm>
          <a:custGeom>
            <a:avLst/>
            <a:gdLst>
              <a:gd name="connsiteX0" fmla="*/ 1346556 w 2693115"/>
              <a:gd name="connsiteY0" fmla="*/ 0 h 2693115"/>
              <a:gd name="connsiteX1" fmla="*/ 0 w 2693115"/>
              <a:gd name="connsiteY1" fmla="*/ 1346556 h 2693115"/>
              <a:gd name="connsiteX2" fmla="*/ 1346556 w 2693115"/>
              <a:gd name="connsiteY2" fmla="*/ 2693116 h 2693115"/>
              <a:gd name="connsiteX3" fmla="*/ 1379238 w 2693115"/>
              <a:gd name="connsiteY3" fmla="*/ 2693116 h 2693115"/>
              <a:gd name="connsiteX4" fmla="*/ 2693115 w 2693115"/>
              <a:gd name="connsiteY4" fmla="*/ 2693116 h 2693115"/>
              <a:gd name="connsiteX5" fmla="*/ 2693115 w 2693115"/>
              <a:gd name="connsiteY5" fmla="*/ 1379238 h 2693115"/>
              <a:gd name="connsiteX6" fmla="*/ 2693115 w 2693115"/>
              <a:gd name="connsiteY6" fmla="*/ 1346556 h 2693115"/>
              <a:gd name="connsiteX7" fmla="*/ 1346556 w 2693115"/>
              <a:gd name="connsiteY7" fmla="*/ 0 h 269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3115" h="2693115">
                <a:moveTo>
                  <a:pt x="1346556" y="0"/>
                </a:moveTo>
                <a:cubicBezTo>
                  <a:pt x="602875" y="1"/>
                  <a:pt x="1" y="602875"/>
                  <a:pt x="0" y="1346556"/>
                </a:cubicBezTo>
                <a:cubicBezTo>
                  <a:pt x="1" y="2090240"/>
                  <a:pt x="602875" y="2693112"/>
                  <a:pt x="1346556" y="2693116"/>
                </a:cubicBezTo>
                <a:lnTo>
                  <a:pt x="1379238" y="2693116"/>
                </a:lnTo>
                <a:lnTo>
                  <a:pt x="2693115" y="2693116"/>
                </a:lnTo>
                <a:lnTo>
                  <a:pt x="2693115" y="1379238"/>
                </a:lnTo>
                <a:lnTo>
                  <a:pt x="2693115" y="1346556"/>
                </a:lnTo>
                <a:cubicBezTo>
                  <a:pt x="2693112" y="602875"/>
                  <a:pt x="2090240" y="1"/>
                  <a:pt x="1346556" y="0"/>
                </a:cubicBezTo>
                <a:close/>
              </a:path>
            </a:pathLst>
          </a:custGeom>
          <a:solidFill>
            <a:srgbClr val="EFB600"/>
          </a:solidFill>
          <a:ln w="117681" cap="flat">
            <a:noFill/>
            <a:prstDash val="solid"/>
            <a:round/>
          </a:ln>
        </p:spPr>
        <p:txBody>
          <a:bodyPr rtlCol="0" anchor="ctr"/>
          <a:lstStyle/>
          <a:p>
            <a:endParaRPr lang="en-ID"/>
          </a:p>
        </p:txBody>
      </p:sp>
      <p:sp>
        <p:nvSpPr>
          <p:cNvPr id="42" name="Shape">
            <a:extLst>
              <a:ext uri="{FF2B5EF4-FFF2-40B4-BE49-F238E27FC236}">
                <a16:creationId xmlns:a16="http://schemas.microsoft.com/office/drawing/2014/main" id="{714ADBAA-2B6B-BD4B-9CA8-F1C79BD3F4BC}"/>
              </a:ext>
            </a:extLst>
          </p:cNvPr>
          <p:cNvSpPr>
            <a:spLocks noChangeAspect="1"/>
          </p:cNvSpPr>
          <p:nvPr/>
        </p:nvSpPr>
        <p:spPr>
          <a:xfrm>
            <a:off x="7582932" y="2211550"/>
            <a:ext cx="243436" cy="264065"/>
          </a:xfrm>
          <a:custGeom>
            <a:avLst/>
            <a:gdLst>
              <a:gd name="connsiteX0" fmla="*/ 205304 w 447824"/>
              <a:gd name="connsiteY0" fmla="*/ 428848 h 485775"/>
              <a:gd name="connsiteX1" fmla="*/ 224280 w 447824"/>
              <a:gd name="connsiteY1" fmla="*/ 447824 h 485775"/>
              <a:gd name="connsiteX2" fmla="*/ 243255 w 447824"/>
              <a:gd name="connsiteY2" fmla="*/ 428848 h 485775"/>
              <a:gd name="connsiteX3" fmla="*/ 377691 w 447824"/>
              <a:gd name="connsiteY3" fmla="*/ 37979 h 485775"/>
              <a:gd name="connsiteX4" fmla="*/ 390782 w 447824"/>
              <a:gd name="connsiteY4" fmla="*/ 44269 h 485775"/>
              <a:gd name="connsiteX5" fmla="*/ 447824 w 447824"/>
              <a:gd name="connsiteY5" fmla="*/ 193556 h 485775"/>
              <a:gd name="connsiteX6" fmla="*/ 428848 w 447824"/>
              <a:gd name="connsiteY6" fmla="*/ 212531 h 485775"/>
              <a:gd name="connsiteX7" fmla="*/ 409873 w 447824"/>
              <a:gd name="connsiteY7" fmla="*/ 193556 h 485775"/>
              <a:gd name="connsiteX8" fmla="*/ 362505 w 447824"/>
              <a:gd name="connsiteY8" fmla="*/ 69582 h 485775"/>
              <a:gd name="connsiteX9" fmla="*/ 363987 w 447824"/>
              <a:gd name="connsiteY9" fmla="*/ 42787 h 485775"/>
              <a:gd name="connsiteX10" fmla="*/ 377691 w 447824"/>
              <a:gd name="connsiteY10" fmla="*/ 37979 h 485775"/>
              <a:gd name="connsiteX11" fmla="*/ 70133 w 447824"/>
              <a:gd name="connsiteY11" fmla="*/ 37979 h 485775"/>
              <a:gd name="connsiteX12" fmla="*/ 83837 w 447824"/>
              <a:gd name="connsiteY12" fmla="*/ 42788 h 485775"/>
              <a:gd name="connsiteX13" fmla="*/ 85319 w 447824"/>
              <a:gd name="connsiteY13" fmla="*/ 69582 h 485775"/>
              <a:gd name="connsiteX14" fmla="*/ 37951 w 447824"/>
              <a:gd name="connsiteY14" fmla="*/ 193556 h 485775"/>
              <a:gd name="connsiteX15" fmla="*/ 18976 w 447824"/>
              <a:gd name="connsiteY15" fmla="*/ 212532 h 485775"/>
              <a:gd name="connsiteX16" fmla="*/ 0 w 447824"/>
              <a:gd name="connsiteY16" fmla="*/ 193556 h 485775"/>
              <a:gd name="connsiteX17" fmla="*/ 57043 w 447824"/>
              <a:gd name="connsiteY17" fmla="*/ 44270 h 485775"/>
              <a:gd name="connsiteX18" fmla="*/ 70133 w 447824"/>
              <a:gd name="connsiteY18" fmla="*/ 37979 h 485775"/>
              <a:gd name="connsiteX19" fmla="*/ 223912 w 447824"/>
              <a:gd name="connsiteY19" fmla="*/ 0 h 485775"/>
              <a:gd name="connsiteX20" fmla="*/ 242888 w 447824"/>
              <a:gd name="connsiteY20" fmla="*/ 18976 h 485775"/>
              <a:gd name="connsiteX21" fmla="*/ 242888 w 447824"/>
              <a:gd name="connsiteY21" fmla="*/ 46708 h 485775"/>
              <a:gd name="connsiteX22" fmla="*/ 329327 w 447824"/>
              <a:gd name="connsiteY22" fmla="*/ 89692 h 485775"/>
              <a:gd name="connsiteX23" fmla="*/ 371922 w 447824"/>
              <a:gd name="connsiteY23" fmla="*/ 193551 h 485775"/>
              <a:gd name="connsiteX24" fmla="*/ 371922 w 447824"/>
              <a:gd name="connsiteY24" fmla="*/ 222014 h 485775"/>
              <a:gd name="connsiteX25" fmla="*/ 386420 w 447824"/>
              <a:gd name="connsiteY25" fmla="*/ 271810 h 485775"/>
              <a:gd name="connsiteX26" fmla="*/ 378765 w 447824"/>
              <a:gd name="connsiteY26" fmla="*/ 297530 h 485775"/>
              <a:gd name="connsiteX27" fmla="*/ 369749 w 447824"/>
              <a:gd name="connsiteY27" fmla="*/ 299821 h 485775"/>
              <a:gd name="connsiteX28" fmla="*/ 353045 w 447824"/>
              <a:gd name="connsiteY28" fmla="*/ 289874 h 485775"/>
              <a:gd name="connsiteX29" fmla="*/ 333971 w 447824"/>
              <a:gd name="connsiteY29" fmla="*/ 222014 h 485775"/>
              <a:gd name="connsiteX30" fmla="*/ 333971 w 447824"/>
              <a:gd name="connsiteY30" fmla="*/ 193551 h 485775"/>
              <a:gd name="connsiteX31" fmla="*/ 225889 w 447824"/>
              <a:gd name="connsiteY31" fmla="*/ 83505 h 485775"/>
              <a:gd name="connsiteX32" fmla="*/ 222301 w 447824"/>
              <a:gd name="connsiteY32" fmla="*/ 83505 h 485775"/>
              <a:gd name="connsiteX33" fmla="*/ 113854 w 447824"/>
              <a:gd name="connsiteY33" fmla="*/ 193551 h 485775"/>
              <a:gd name="connsiteX34" fmla="*/ 113854 w 447824"/>
              <a:gd name="connsiteY34" fmla="*/ 222014 h 485775"/>
              <a:gd name="connsiteX35" fmla="*/ 88053 w 447824"/>
              <a:gd name="connsiteY35" fmla="*/ 302507 h 485775"/>
              <a:gd name="connsiteX36" fmla="*/ 61426 w 447824"/>
              <a:gd name="connsiteY36" fmla="*/ 368389 h 485775"/>
              <a:gd name="connsiteX37" fmla="*/ 65482 w 447824"/>
              <a:gd name="connsiteY37" fmla="*/ 384044 h 485775"/>
              <a:gd name="connsiteX38" fmla="*/ 80075 w 447824"/>
              <a:gd name="connsiteY38" fmla="*/ 390897 h 485775"/>
              <a:gd name="connsiteX39" fmla="*/ 368116 w 447824"/>
              <a:gd name="connsiteY39" fmla="*/ 390897 h 485775"/>
              <a:gd name="connsiteX40" fmla="*/ 382709 w 447824"/>
              <a:gd name="connsiteY40" fmla="*/ 384044 h 485775"/>
              <a:gd name="connsiteX41" fmla="*/ 386765 w 447824"/>
              <a:gd name="connsiteY41" fmla="*/ 368389 h 485775"/>
              <a:gd name="connsiteX42" fmla="*/ 401921 w 447824"/>
              <a:gd name="connsiteY42" fmla="*/ 346244 h 485775"/>
              <a:gd name="connsiteX43" fmla="*/ 424067 w 447824"/>
              <a:gd name="connsiteY43" fmla="*/ 361400 h 485775"/>
              <a:gd name="connsiteX44" fmla="*/ 411910 w 447824"/>
              <a:gd name="connsiteY44" fmla="*/ 408283 h 485775"/>
              <a:gd name="connsiteX45" fmla="*/ 368116 w 447824"/>
              <a:gd name="connsiteY45" fmla="*/ 428848 h 485775"/>
              <a:gd name="connsiteX46" fmla="*/ 281205 w 447824"/>
              <a:gd name="connsiteY46" fmla="*/ 428848 h 485775"/>
              <a:gd name="connsiteX47" fmla="*/ 224279 w 447824"/>
              <a:gd name="connsiteY47" fmla="*/ 485775 h 485775"/>
              <a:gd name="connsiteX48" fmla="*/ 167352 w 447824"/>
              <a:gd name="connsiteY48" fmla="*/ 428848 h 485775"/>
              <a:gd name="connsiteX49" fmla="*/ 80075 w 447824"/>
              <a:gd name="connsiteY49" fmla="*/ 428848 h 485775"/>
              <a:gd name="connsiteX50" fmla="*/ 36281 w 447824"/>
              <a:gd name="connsiteY50" fmla="*/ 408283 h 485775"/>
              <a:gd name="connsiteX51" fmla="*/ 24124 w 447824"/>
              <a:gd name="connsiteY51" fmla="*/ 361400 h 485775"/>
              <a:gd name="connsiteX52" fmla="*/ 55106 w 447824"/>
              <a:gd name="connsiteY52" fmla="*/ 283672 h 485775"/>
              <a:gd name="connsiteX53" fmla="*/ 75903 w 447824"/>
              <a:gd name="connsiteY53" fmla="*/ 222014 h 485775"/>
              <a:gd name="connsiteX54" fmla="*/ 75903 w 447824"/>
              <a:gd name="connsiteY54" fmla="*/ 193551 h 485775"/>
              <a:gd name="connsiteX55" fmla="*/ 204937 w 447824"/>
              <a:gd name="connsiteY55" fmla="*/ 46764 h 485775"/>
              <a:gd name="connsiteX56" fmla="*/ 204937 w 447824"/>
              <a:gd name="connsiteY56" fmla="*/ 18976 h 485775"/>
              <a:gd name="connsiteX57" fmla="*/ 223912 w 447824"/>
              <a:gd name="connsiteY57"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7824" h="485775">
                <a:moveTo>
                  <a:pt x="205304" y="428848"/>
                </a:moveTo>
                <a:cubicBezTo>
                  <a:pt x="205304" y="439311"/>
                  <a:pt x="213816" y="447824"/>
                  <a:pt x="224280" y="447824"/>
                </a:cubicBezTo>
                <a:cubicBezTo>
                  <a:pt x="234743" y="447824"/>
                  <a:pt x="243255" y="439311"/>
                  <a:pt x="243255" y="428848"/>
                </a:cubicBezTo>
                <a:close/>
                <a:moveTo>
                  <a:pt x="377691" y="37979"/>
                </a:moveTo>
                <a:cubicBezTo>
                  <a:pt x="382540" y="38248"/>
                  <a:pt x="387287" y="40366"/>
                  <a:pt x="390782" y="44269"/>
                </a:cubicBezTo>
                <a:cubicBezTo>
                  <a:pt x="427566" y="85361"/>
                  <a:pt x="447824" y="138379"/>
                  <a:pt x="447824" y="193556"/>
                </a:cubicBezTo>
                <a:cubicBezTo>
                  <a:pt x="447824" y="204036"/>
                  <a:pt x="439329" y="212531"/>
                  <a:pt x="428848" y="212531"/>
                </a:cubicBezTo>
                <a:cubicBezTo>
                  <a:pt x="418368" y="212531"/>
                  <a:pt x="409873" y="204036"/>
                  <a:pt x="409873" y="193556"/>
                </a:cubicBezTo>
                <a:cubicBezTo>
                  <a:pt x="409873" y="147732"/>
                  <a:pt x="393051" y="103704"/>
                  <a:pt x="362505" y="69582"/>
                </a:cubicBezTo>
                <a:cubicBezTo>
                  <a:pt x="355515" y="61773"/>
                  <a:pt x="356180" y="49777"/>
                  <a:pt x="363987" y="42787"/>
                </a:cubicBezTo>
                <a:cubicBezTo>
                  <a:pt x="367891" y="39292"/>
                  <a:pt x="372842" y="37711"/>
                  <a:pt x="377691" y="37979"/>
                </a:cubicBezTo>
                <a:close/>
                <a:moveTo>
                  <a:pt x="70133" y="37979"/>
                </a:moveTo>
                <a:cubicBezTo>
                  <a:pt x="74982" y="37711"/>
                  <a:pt x="79933" y="39293"/>
                  <a:pt x="83837" y="42788"/>
                </a:cubicBezTo>
                <a:cubicBezTo>
                  <a:pt x="91645" y="49777"/>
                  <a:pt x="92309" y="61774"/>
                  <a:pt x="85319" y="69582"/>
                </a:cubicBezTo>
                <a:cubicBezTo>
                  <a:pt x="54773" y="103704"/>
                  <a:pt x="37951" y="147732"/>
                  <a:pt x="37951" y="193556"/>
                </a:cubicBezTo>
                <a:cubicBezTo>
                  <a:pt x="37951" y="204037"/>
                  <a:pt x="29456" y="212532"/>
                  <a:pt x="18976" y="212532"/>
                </a:cubicBezTo>
                <a:cubicBezTo>
                  <a:pt x="8495" y="212532"/>
                  <a:pt x="0" y="204037"/>
                  <a:pt x="0" y="193556"/>
                </a:cubicBezTo>
                <a:cubicBezTo>
                  <a:pt x="0" y="138379"/>
                  <a:pt x="20258" y="85361"/>
                  <a:pt x="57043" y="44270"/>
                </a:cubicBezTo>
                <a:cubicBezTo>
                  <a:pt x="60537" y="40366"/>
                  <a:pt x="65284" y="38247"/>
                  <a:pt x="70133" y="37979"/>
                </a:cubicBezTo>
                <a:close/>
                <a:moveTo>
                  <a:pt x="223912" y="0"/>
                </a:moveTo>
                <a:cubicBezTo>
                  <a:pt x="234393" y="0"/>
                  <a:pt x="242888" y="8495"/>
                  <a:pt x="242888" y="18976"/>
                </a:cubicBezTo>
                <a:lnTo>
                  <a:pt x="242888" y="46708"/>
                </a:lnTo>
                <a:cubicBezTo>
                  <a:pt x="275563" y="50830"/>
                  <a:pt x="305788" y="65762"/>
                  <a:pt x="329327" y="89692"/>
                </a:cubicBezTo>
                <a:cubicBezTo>
                  <a:pt x="356796" y="117614"/>
                  <a:pt x="371922" y="154498"/>
                  <a:pt x="371922" y="193551"/>
                </a:cubicBezTo>
                <a:lnTo>
                  <a:pt x="371922" y="222014"/>
                </a:lnTo>
                <a:cubicBezTo>
                  <a:pt x="371922" y="241257"/>
                  <a:pt x="377239" y="254844"/>
                  <a:pt x="386420" y="271810"/>
                </a:cubicBezTo>
                <a:cubicBezTo>
                  <a:pt x="391409" y="281026"/>
                  <a:pt x="387982" y="292542"/>
                  <a:pt x="378765" y="297530"/>
                </a:cubicBezTo>
                <a:cubicBezTo>
                  <a:pt x="375894" y="299084"/>
                  <a:pt x="372800" y="299821"/>
                  <a:pt x="369749" y="299821"/>
                </a:cubicBezTo>
                <a:cubicBezTo>
                  <a:pt x="363007" y="299821"/>
                  <a:pt x="356480" y="296219"/>
                  <a:pt x="353045" y="289874"/>
                </a:cubicBezTo>
                <a:cubicBezTo>
                  <a:pt x="343816" y="272823"/>
                  <a:pt x="333971" y="252112"/>
                  <a:pt x="333971" y="222014"/>
                </a:cubicBezTo>
                <a:lnTo>
                  <a:pt x="333971" y="193551"/>
                </a:lnTo>
                <a:cubicBezTo>
                  <a:pt x="333971" y="133711"/>
                  <a:pt x="285496" y="84370"/>
                  <a:pt x="225889" y="83505"/>
                </a:cubicBezTo>
                <a:lnTo>
                  <a:pt x="222301" y="83505"/>
                </a:lnTo>
                <a:cubicBezTo>
                  <a:pt x="162491" y="84373"/>
                  <a:pt x="113854" y="133714"/>
                  <a:pt x="113854" y="193551"/>
                </a:cubicBezTo>
                <a:lnTo>
                  <a:pt x="113854" y="222014"/>
                </a:lnTo>
                <a:cubicBezTo>
                  <a:pt x="113854" y="257379"/>
                  <a:pt x="100738" y="280322"/>
                  <a:pt x="88053" y="302507"/>
                </a:cubicBezTo>
                <a:cubicBezTo>
                  <a:pt x="77609" y="320777"/>
                  <a:pt x="66809" y="339668"/>
                  <a:pt x="61426" y="368389"/>
                </a:cubicBezTo>
                <a:cubicBezTo>
                  <a:pt x="59994" y="376032"/>
                  <a:pt x="63353" y="381478"/>
                  <a:pt x="65482" y="384044"/>
                </a:cubicBezTo>
                <a:cubicBezTo>
                  <a:pt x="67607" y="386604"/>
                  <a:pt x="72328" y="390897"/>
                  <a:pt x="80075" y="390897"/>
                </a:cubicBezTo>
                <a:lnTo>
                  <a:pt x="368116" y="390897"/>
                </a:lnTo>
                <a:cubicBezTo>
                  <a:pt x="375863" y="390897"/>
                  <a:pt x="380584" y="386603"/>
                  <a:pt x="382709" y="384044"/>
                </a:cubicBezTo>
                <a:cubicBezTo>
                  <a:pt x="384838" y="381478"/>
                  <a:pt x="388197" y="376032"/>
                  <a:pt x="386765" y="368389"/>
                </a:cubicBezTo>
                <a:cubicBezTo>
                  <a:pt x="384835" y="358089"/>
                  <a:pt x="391621" y="348175"/>
                  <a:pt x="401921" y="346244"/>
                </a:cubicBezTo>
                <a:cubicBezTo>
                  <a:pt x="412223" y="344313"/>
                  <a:pt x="422138" y="351099"/>
                  <a:pt x="424067" y="361400"/>
                </a:cubicBezTo>
                <a:cubicBezTo>
                  <a:pt x="427199" y="378113"/>
                  <a:pt x="422768" y="395201"/>
                  <a:pt x="411910" y="408283"/>
                </a:cubicBezTo>
                <a:cubicBezTo>
                  <a:pt x="401063" y="421353"/>
                  <a:pt x="385100" y="428848"/>
                  <a:pt x="368116" y="428848"/>
                </a:cubicBezTo>
                <a:lnTo>
                  <a:pt x="281205" y="428848"/>
                </a:lnTo>
                <a:cubicBezTo>
                  <a:pt x="281205" y="460238"/>
                  <a:pt x="255668" y="485775"/>
                  <a:pt x="224279" y="485775"/>
                </a:cubicBezTo>
                <a:cubicBezTo>
                  <a:pt x="192889" y="485775"/>
                  <a:pt x="167352" y="460238"/>
                  <a:pt x="167352" y="428848"/>
                </a:cubicBezTo>
                <a:lnTo>
                  <a:pt x="80075" y="428848"/>
                </a:lnTo>
                <a:cubicBezTo>
                  <a:pt x="63091" y="428848"/>
                  <a:pt x="47129" y="421353"/>
                  <a:pt x="36281" y="408283"/>
                </a:cubicBezTo>
                <a:cubicBezTo>
                  <a:pt x="25423" y="395201"/>
                  <a:pt x="20992" y="378113"/>
                  <a:pt x="24124" y="361400"/>
                </a:cubicBezTo>
                <a:cubicBezTo>
                  <a:pt x="30686" y="326389"/>
                  <a:pt x="43660" y="303695"/>
                  <a:pt x="55106" y="283672"/>
                </a:cubicBezTo>
                <a:cubicBezTo>
                  <a:pt x="66725" y="263349"/>
                  <a:pt x="75903" y="247296"/>
                  <a:pt x="75903" y="222014"/>
                </a:cubicBezTo>
                <a:lnTo>
                  <a:pt x="75903" y="193551"/>
                </a:lnTo>
                <a:cubicBezTo>
                  <a:pt x="75903" y="118769"/>
                  <a:pt x="132395" y="56176"/>
                  <a:pt x="204937" y="46764"/>
                </a:cubicBezTo>
                <a:lnTo>
                  <a:pt x="204937" y="18976"/>
                </a:lnTo>
                <a:cubicBezTo>
                  <a:pt x="204937" y="8495"/>
                  <a:pt x="213432" y="0"/>
                  <a:pt x="223912" y="0"/>
                </a:cubicBezTo>
                <a:close/>
              </a:path>
            </a:pathLst>
          </a:custGeom>
          <a:solidFill>
            <a:schemeClr val="bg1"/>
          </a:solidFill>
          <a:ln w="949" cap="flat">
            <a:noFill/>
            <a:prstDash val="solid"/>
            <a:miter/>
          </a:ln>
        </p:spPr>
        <p:txBody>
          <a:bodyPr rtlCol="0" anchor="ctr"/>
          <a:lstStyle/>
          <a:p>
            <a:endParaRPr lang="en-ID"/>
          </a:p>
        </p:txBody>
      </p:sp>
      <p:grpSp>
        <p:nvGrpSpPr>
          <p:cNvPr id="68" name="Graphic 3">
            <a:extLst>
              <a:ext uri="{FF2B5EF4-FFF2-40B4-BE49-F238E27FC236}">
                <a16:creationId xmlns:a16="http://schemas.microsoft.com/office/drawing/2014/main" id="{8040CF01-F48A-DC4C-98DA-C79A07C1A753}"/>
              </a:ext>
            </a:extLst>
          </p:cNvPr>
          <p:cNvGrpSpPr/>
          <p:nvPr/>
        </p:nvGrpSpPr>
        <p:grpSpPr>
          <a:xfrm>
            <a:off x="9550136" y="4713812"/>
            <a:ext cx="104004" cy="673441"/>
            <a:chOff x="9464062" y="3434232"/>
            <a:chExt cx="24603" cy="172262"/>
          </a:xfrm>
          <a:solidFill>
            <a:schemeClr val="accent2"/>
          </a:solidFill>
        </p:grpSpPr>
        <p:sp>
          <p:nvSpPr>
            <p:cNvPr id="69" name="Freeform 68">
              <a:extLst>
                <a:ext uri="{FF2B5EF4-FFF2-40B4-BE49-F238E27FC236}">
                  <a16:creationId xmlns:a16="http://schemas.microsoft.com/office/drawing/2014/main" id="{E74655C7-4605-3144-8845-B8101FEA20A8}"/>
                </a:ext>
              </a:extLst>
            </p:cNvPr>
            <p:cNvSpPr/>
            <p:nvPr/>
          </p:nvSpPr>
          <p:spPr>
            <a:xfrm>
              <a:off x="9464062" y="3434232"/>
              <a:ext cx="24603" cy="24625"/>
            </a:xfrm>
            <a:custGeom>
              <a:avLst/>
              <a:gdLst>
                <a:gd name="connsiteX0" fmla="*/ 24604 w 24603"/>
                <a:gd name="connsiteY0" fmla="*/ 12313 h 24625"/>
                <a:gd name="connsiteX1" fmla="*/ 12302 w 24603"/>
                <a:gd name="connsiteY1" fmla="*/ 24626 h 24625"/>
                <a:gd name="connsiteX2" fmla="*/ 0 w 24603"/>
                <a:gd name="connsiteY2" fmla="*/ 12313 h 24625"/>
                <a:gd name="connsiteX3" fmla="*/ 12302 w 24603"/>
                <a:gd name="connsiteY3" fmla="*/ 0 h 24625"/>
                <a:gd name="connsiteX4" fmla="*/ 24604 w 24603"/>
                <a:gd name="connsiteY4" fmla="*/ 12313 h 2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3" h="24625">
                  <a:moveTo>
                    <a:pt x="24604" y="12313"/>
                  </a:moveTo>
                  <a:cubicBezTo>
                    <a:pt x="24604" y="19113"/>
                    <a:pt x="19096" y="24626"/>
                    <a:pt x="12302" y="24626"/>
                  </a:cubicBezTo>
                  <a:cubicBezTo>
                    <a:pt x="5508" y="24626"/>
                    <a:pt x="0" y="19113"/>
                    <a:pt x="0" y="12313"/>
                  </a:cubicBezTo>
                  <a:cubicBezTo>
                    <a:pt x="0" y="5513"/>
                    <a:pt x="5508" y="0"/>
                    <a:pt x="12302" y="0"/>
                  </a:cubicBezTo>
                  <a:cubicBezTo>
                    <a:pt x="19096" y="0"/>
                    <a:pt x="24604" y="5513"/>
                    <a:pt x="24604" y="12313"/>
                  </a:cubicBezTo>
                  <a:close/>
                </a:path>
              </a:pathLst>
            </a:custGeom>
            <a:solidFill>
              <a:srgbClr val="FDD414"/>
            </a:solidFill>
            <a:ln w="5855" cap="flat">
              <a:noFill/>
              <a:prstDash val="solid"/>
              <a:miter/>
            </a:ln>
          </p:spPr>
          <p:txBody>
            <a:bodyPr rtlCol="0" anchor="ctr"/>
            <a:lstStyle/>
            <a:p>
              <a:endParaRPr lang="en-US">
                <a:solidFill>
                  <a:schemeClr val="accent1"/>
                </a:solidFill>
              </a:endParaRPr>
            </a:p>
          </p:txBody>
        </p:sp>
        <p:sp>
          <p:nvSpPr>
            <p:cNvPr id="70" name="Freeform 69">
              <a:extLst>
                <a:ext uri="{FF2B5EF4-FFF2-40B4-BE49-F238E27FC236}">
                  <a16:creationId xmlns:a16="http://schemas.microsoft.com/office/drawing/2014/main" id="{1724E87E-324E-7F45-B52D-2F7F536E0AB5}"/>
                </a:ext>
              </a:extLst>
            </p:cNvPr>
            <p:cNvSpPr/>
            <p:nvPr/>
          </p:nvSpPr>
          <p:spPr>
            <a:xfrm>
              <a:off x="9464062" y="3508051"/>
              <a:ext cx="24603" cy="24625"/>
            </a:xfrm>
            <a:custGeom>
              <a:avLst/>
              <a:gdLst>
                <a:gd name="connsiteX0" fmla="*/ 24604 w 24603"/>
                <a:gd name="connsiteY0" fmla="*/ 12313 h 24625"/>
                <a:gd name="connsiteX1" fmla="*/ 12302 w 24603"/>
                <a:gd name="connsiteY1" fmla="*/ 24626 h 24625"/>
                <a:gd name="connsiteX2" fmla="*/ 0 w 24603"/>
                <a:gd name="connsiteY2" fmla="*/ 12313 h 24625"/>
                <a:gd name="connsiteX3" fmla="*/ 12302 w 24603"/>
                <a:gd name="connsiteY3" fmla="*/ 0 h 24625"/>
                <a:gd name="connsiteX4" fmla="*/ 24604 w 24603"/>
                <a:gd name="connsiteY4" fmla="*/ 12313 h 2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3" h="24625">
                  <a:moveTo>
                    <a:pt x="24604" y="12313"/>
                  </a:moveTo>
                  <a:cubicBezTo>
                    <a:pt x="24604" y="19113"/>
                    <a:pt x="19096" y="24626"/>
                    <a:pt x="12302" y="24626"/>
                  </a:cubicBezTo>
                  <a:cubicBezTo>
                    <a:pt x="5508" y="24626"/>
                    <a:pt x="0" y="19113"/>
                    <a:pt x="0" y="12313"/>
                  </a:cubicBezTo>
                  <a:cubicBezTo>
                    <a:pt x="0" y="5513"/>
                    <a:pt x="5508" y="0"/>
                    <a:pt x="12302" y="0"/>
                  </a:cubicBezTo>
                  <a:cubicBezTo>
                    <a:pt x="19096" y="0"/>
                    <a:pt x="24604" y="5513"/>
                    <a:pt x="24604" y="12313"/>
                  </a:cubicBezTo>
                  <a:close/>
                </a:path>
              </a:pathLst>
            </a:custGeom>
            <a:solidFill>
              <a:srgbClr val="BD8E00"/>
            </a:solidFill>
            <a:ln w="5855" cap="flat">
              <a:noFill/>
              <a:prstDash val="solid"/>
              <a:miter/>
            </a:ln>
          </p:spPr>
          <p:txBody>
            <a:bodyPr rtlCol="0" anchor="ctr"/>
            <a:lstStyle/>
            <a:p>
              <a:endParaRPr lang="en-US" dirty="0">
                <a:solidFill>
                  <a:schemeClr val="accent1"/>
                </a:solidFill>
              </a:endParaRPr>
            </a:p>
          </p:txBody>
        </p:sp>
        <p:sp>
          <p:nvSpPr>
            <p:cNvPr id="71" name="Freeform 70">
              <a:extLst>
                <a:ext uri="{FF2B5EF4-FFF2-40B4-BE49-F238E27FC236}">
                  <a16:creationId xmlns:a16="http://schemas.microsoft.com/office/drawing/2014/main" id="{F48310D1-5597-084B-840B-3389633B839D}"/>
                </a:ext>
              </a:extLst>
            </p:cNvPr>
            <p:cNvSpPr/>
            <p:nvPr/>
          </p:nvSpPr>
          <p:spPr>
            <a:xfrm>
              <a:off x="9464062" y="3581869"/>
              <a:ext cx="24603" cy="24625"/>
            </a:xfrm>
            <a:custGeom>
              <a:avLst/>
              <a:gdLst>
                <a:gd name="connsiteX0" fmla="*/ 24604 w 24603"/>
                <a:gd name="connsiteY0" fmla="*/ 12313 h 24625"/>
                <a:gd name="connsiteX1" fmla="*/ 12302 w 24603"/>
                <a:gd name="connsiteY1" fmla="*/ 24626 h 24625"/>
                <a:gd name="connsiteX2" fmla="*/ 0 w 24603"/>
                <a:gd name="connsiteY2" fmla="*/ 12313 h 24625"/>
                <a:gd name="connsiteX3" fmla="*/ 12302 w 24603"/>
                <a:gd name="connsiteY3" fmla="*/ 0 h 24625"/>
                <a:gd name="connsiteX4" fmla="*/ 24604 w 24603"/>
                <a:gd name="connsiteY4" fmla="*/ 12313 h 2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3" h="24625">
                  <a:moveTo>
                    <a:pt x="24604" y="12313"/>
                  </a:moveTo>
                  <a:cubicBezTo>
                    <a:pt x="24604" y="19113"/>
                    <a:pt x="19096" y="24626"/>
                    <a:pt x="12302" y="24626"/>
                  </a:cubicBezTo>
                  <a:cubicBezTo>
                    <a:pt x="5508" y="24626"/>
                    <a:pt x="0" y="19113"/>
                    <a:pt x="0" y="12313"/>
                  </a:cubicBezTo>
                  <a:cubicBezTo>
                    <a:pt x="0" y="5513"/>
                    <a:pt x="5508" y="0"/>
                    <a:pt x="12302" y="0"/>
                  </a:cubicBezTo>
                  <a:cubicBezTo>
                    <a:pt x="19096" y="0"/>
                    <a:pt x="24604" y="5513"/>
                    <a:pt x="24604" y="12313"/>
                  </a:cubicBezTo>
                  <a:close/>
                </a:path>
              </a:pathLst>
            </a:custGeom>
            <a:solidFill>
              <a:schemeClr val="accent2">
                <a:lumMod val="60000"/>
                <a:lumOff val="40000"/>
              </a:schemeClr>
            </a:solidFill>
            <a:ln w="5855" cap="flat">
              <a:noFill/>
              <a:prstDash val="solid"/>
              <a:miter/>
            </a:ln>
          </p:spPr>
          <p:txBody>
            <a:bodyPr rtlCol="0" anchor="ctr"/>
            <a:lstStyle/>
            <a:p>
              <a:endParaRPr lang="en-US">
                <a:solidFill>
                  <a:schemeClr val="accent1"/>
                </a:solidFill>
              </a:endParaRPr>
            </a:p>
          </p:txBody>
        </p:sp>
      </p:grpSp>
      <p:pic>
        <p:nvPicPr>
          <p:cNvPr id="95" name="Picture 94">
            <a:extLst>
              <a:ext uri="{FF2B5EF4-FFF2-40B4-BE49-F238E27FC236}">
                <a16:creationId xmlns:a16="http://schemas.microsoft.com/office/drawing/2014/main" id="{1032FD35-54FC-F14D-B139-A0F19EE213C1}"/>
              </a:ext>
            </a:extLst>
          </p:cNvPr>
          <p:cNvPicPr>
            <a:picLocks noChangeAspect="1"/>
          </p:cNvPicPr>
          <p:nvPr/>
        </p:nvPicPr>
        <p:blipFill>
          <a:blip r:embed="rId5"/>
          <a:stretch>
            <a:fillRect/>
          </a:stretch>
        </p:blipFill>
        <p:spPr>
          <a:xfrm>
            <a:off x="10756084" y="6161135"/>
            <a:ext cx="1033849" cy="288078"/>
          </a:xfrm>
          <a:prstGeom prst="rect">
            <a:avLst/>
          </a:prstGeom>
        </p:spPr>
      </p:pic>
      <p:sp>
        <p:nvSpPr>
          <p:cNvPr id="98" name="Cross 97">
            <a:extLst>
              <a:ext uri="{FF2B5EF4-FFF2-40B4-BE49-F238E27FC236}">
                <a16:creationId xmlns:a16="http://schemas.microsoft.com/office/drawing/2014/main" id="{1AE4E958-51DA-D84A-ACD1-D57C7D9452F1}"/>
              </a:ext>
            </a:extLst>
          </p:cNvPr>
          <p:cNvSpPr/>
          <p:nvPr/>
        </p:nvSpPr>
        <p:spPr>
          <a:xfrm>
            <a:off x="1247740" y="4026042"/>
            <a:ext cx="266174" cy="279223"/>
          </a:xfrm>
          <a:prstGeom prst="plus">
            <a:avLst>
              <a:gd name="adj" fmla="val 38660"/>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ross 98">
            <a:extLst>
              <a:ext uri="{FF2B5EF4-FFF2-40B4-BE49-F238E27FC236}">
                <a16:creationId xmlns:a16="http://schemas.microsoft.com/office/drawing/2014/main" id="{A4C4B228-32B2-CA4A-98EA-144516C08FD2}"/>
              </a:ext>
            </a:extLst>
          </p:cNvPr>
          <p:cNvSpPr/>
          <p:nvPr/>
        </p:nvSpPr>
        <p:spPr>
          <a:xfrm>
            <a:off x="1247740" y="3393643"/>
            <a:ext cx="266174" cy="279223"/>
          </a:xfrm>
          <a:prstGeom prst="plus">
            <a:avLst>
              <a:gd name="adj" fmla="val 38660"/>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ross 99">
            <a:extLst>
              <a:ext uri="{FF2B5EF4-FFF2-40B4-BE49-F238E27FC236}">
                <a16:creationId xmlns:a16="http://schemas.microsoft.com/office/drawing/2014/main" id="{9E038420-61A2-2B43-B82F-68F3D507EB6B}"/>
              </a:ext>
            </a:extLst>
          </p:cNvPr>
          <p:cNvSpPr/>
          <p:nvPr/>
        </p:nvSpPr>
        <p:spPr>
          <a:xfrm>
            <a:off x="1250704" y="2423356"/>
            <a:ext cx="266174" cy="279223"/>
          </a:xfrm>
          <a:prstGeom prst="plus">
            <a:avLst>
              <a:gd name="adj" fmla="val 38660"/>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83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6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2">
            <a:extLst>
              <a:ext uri="{FF2B5EF4-FFF2-40B4-BE49-F238E27FC236}">
                <a16:creationId xmlns:a16="http://schemas.microsoft.com/office/drawing/2014/main" id="{FCDD4419-B7A0-DC43-ACC3-DE61D494A067}"/>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31">
            <a:extLst>
              <a:ext uri="{FF2B5EF4-FFF2-40B4-BE49-F238E27FC236}">
                <a16:creationId xmlns:a16="http://schemas.microsoft.com/office/drawing/2014/main" id="{67046304-64E2-3F46-8E0A-E74098B792F1}"/>
              </a:ext>
            </a:extLst>
          </p:cNvPr>
          <p:cNvSpPr/>
          <p:nvPr/>
        </p:nvSpPr>
        <p:spPr>
          <a:xfrm>
            <a:off x="683101" y="344475"/>
            <a:ext cx="6052240" cy="6241676"/>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15">
            <a:extLst>
              <a:ext uri="{FF2B5EF4-FFF2-40B4-BE49-F238E27FC236}">
                <a16:creationId xmlns:a16="http://schemas.microsoft.com/office/drawing/2014/main" id="{280046CC-F645-451B-81E5-46275DF4016C}"/>
              </a:ext>
            </a:extLst>
          </p:cNvPr>
          <p:cNvSpPr/>
          <p:nvPr/>
        </p:nvSpPr>
        <p:spPr>
          <a:xfrm>
            <a:off x="901149" y="3429000"/>
            <a:ext cx="11290852" cy="3429000"/>
          </a:xfrm>
          <a:prstGeom prst="rect">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FFB3477-EE7B-4C2B-BDCC-45617C43C685}"/>
              </a:ext>
            </a:extLst>
          </p:cNvPr>
          <p:cNvSpPr txBox="1"/>
          <p:nvPr/>
        </p:nvSpPr>
        <p:spPr>
          <a:xfrm>
            <a:off x="901148" y="652671"/>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HICELL API </a:t>
            </a:r>
          </a:p>
        </p:txBody>
      </p:sp>
      <p:sp>
        <p:nvSpPr>
          <p:cNvPr id="18" name="TextBox 17">
            <a:extLst>
              <a:ext uri="{FF2B5EF4-FFF2-40B4-BE49-F238E27FC236}">
                <a16:creationId xmlns:a16="http://schemas.microsoft.com/office/drawing/2014/main" id="{AB9A88F7-04C4-46D9-AC2E-BD8735CC8A40}"/>
              </a:ext>
            </a:extLst>
          </p:cNvPr>
          <p:cNvSpPr txBox="1"/>
          <p:nvPr/>
        </p:nvSpPr>
        <p:spPr>
          <a:xfrm>
            <a:off x="901148" y="1458850"/>
            <a:ext cx="4997570" cy="1566776"/>
          </a:xfrm>
          <a:prstGeom prst="rect">
            <a:avLst/>
          </a:prstGeom>
          <a:noFill/>
        </p:spPr>
        <p:txBody>
          <a:bodyPr wrap="square" rtlCol="0">
            <a:spAutoFit/>
          </a:bodyPr>
          <a:lstStyle/>
          <a:p>
            <a:pPr>
              <a:lnSpc>
                <a:spcPct val="150000"/>
              </a:lnSpc>
            </a:pPr>
            <a:r>
              <a:rPr lang="en-GB" sz="1300" dirty="0">
                <a:solidFill>
                  <a:schemeClr val="tx1">
                    <a:lumMod val="85000"/>
                    <a:lumOff val="15000"/>
                  </a:schemeClr>
                </a:solidFill>
                <a:latin typeface="Avenir Book" panose="02000503020000020003" pitchFamily="2" charset="0"/>
              </a:rPr>
              <a:t>Our in-house team of developers has created </a:t>
            </a:r>
            <a:r>
              <a:rPr lang="en-GB" sz="1300" dirty="0" err="1">
                <a:solidFill>
                  <a:schemeClr val="tx1">
                    <a:lumMod val="85000"/>
                    <a:lumOff val="15000"/>
                  </a:schemeClr>
                </a:solidFill>
                <a:latin typeface="Avenir Book" panose="02000503020000020003" pitchFamily="2" charset="0"/>
              </a:rPr>
              <a:t>Hicell</a:t>
            </a:r>
            <a:r>
              <a:rPr lang="en-GB" sz="1300" dirty="0">
                <a:solidFill>
                  <a:schemeClr val="tx1">
                    <a:lumMod val="85000"/>
                    <a:lumOff val="15000"/>
                  </a:schemeClr>
                </a:solidFill>
                <a:latin typeface="Avenir Book" panose="02000503020000020003" pitchFamily="2" charset="0"/>
              </a:rPr>
              <a:t> API, and we provide 24/7 support to ensure easy integration. Our unique approach to API development enables you to focus on your business core value and not worry about the complexity of third-party applications. </a:t>
            </a:r>
            <a:endParaRPr lang="en-US" sz="1300" spc="100" dirty="0">
              <a:solidFill>
                <a:schemeClr val="tx1">
                  <a:lumMod val="85000"/>
                  <a:lumOff val="15000"/>
                </a:schemeClr>
              </a:solidFill>
              <a:latin typeface="Avenir Book" panose="02000503020000020003" pitchFamily="2" charset="0"/>
              <a:ea typeface="Roboto" panose="02000000000000000000" pitchFamily="2" charset="0"/>
            </a:endParaRPr>
          </a:p>
        </p:txBody>
      </p:sp>
      <p:sp>
        <p:nvSpPr>
          <p:cNvPr id="19" name="TextBox 18">
            <a:extLst>
              <a:ext uri="{FF2B5EF4-FFF2-40B4-BE49-F238E27FC236}">
                <a16:creationId xmlns:a16="http://schemas.microsoft.com/office/drawing/2014/main" id="{8028A231-4D93-4E15-8EC6-81B035392F4A}"/>
              </a:ext>
            </a:extLst>
          </p:cNvPr>
          <p:cNvSpPr txBox="1"/>
          <p:nvPr/>
        </p:nvSpPr>
        <p:spPr>
          <a:xfrm>
            <a:off x="1918555" y="4102209"/>
            <a:ext cx="792205" cy="400110"/>
          </a:xfrm>
          <a:prstGeom prst="rect">
            <a:avLst/>
          </a:prstGeom>
          <a:noFill/>
        </p:spPr>
        <p:txBody>
          <a:bodyPr wrap="none" rtlCol="0">
            <a:spAutoFit/>
          </a:bodyPr>
          <a:lstStyle/>
          <a:p>
            <a:r>
              <a:rPr lang="en-US" sz="2000" dirty="0">
                <a:solidFill>
                  <a:schemeClr val="tx1">
                    <a:lumMod val="85000"/>
                    <a:lumOff val="15000"/>
                  </a:schemeClr>
                </a:solidFill>
                <a:latin typeface="Montserrat Black" panose="00000A00000000000000" pitchFamily="2" charset="0"/>
              </a:rPr>
              <a:t>Safe</a:t>
            </a:r>
          </a:p>
        </p:txBody>
      </p:sp>
      <p:sp>
        <p:nvSpPr>
          <p:cNvPr id="20" name="TextBox 19">
            <a:extLst>
              <a:ext uri="{FF2B5EF4-FFF2-40B4-BE49-F238E27FC236}">
                <a16:creationId xmlns:a16="http://schemas.microsoft.com/office/drawing/2014/main" id="{C1040AD9-0875-476C-8BB8-ACE576FD2D68}"/>
              </a:ext>
            </a:extLst>
          </p:cNvPr>
          <p:cNvSpPr txBox="1"/>
          <p:nvPr/>
        </p:nvSpPr>
        <p:spPr>
          <a:xfrm>
            <a:off x="1458673" y="4774168"/>
            <a:ext cx="1700168" cy="1477328"/>
          </a:xfrm>
          <a:prstGeom prst="rect">
            <a:avLst/>
          </a:prstGeom>
          <a:noFill/>
        </p:spPr>
        <p:txBody>
          <a:bodyPr wrap="square" rtlCol="0">
            <a:spAutoFit/>
          </a:bodyPr>
          <a:lstStyle/>
          <a:p>
            <a:pPr algn="ctr"/>
            <a:r>
              <a:rPr lang="en-GB" sz="1000" dirty="0">
                <a:solidFill>
                  <a:schemeClr val="tx1">
                    <a:lumMod val="85000"/>
                    <a:lumOff val="15000"/>
                  </a:schemeClr>
                </a:solidFill>
              </a:rPr>
              <a:t>With our extensive experience, global licensed providers and comprehensive security practices to protect customer information both in transit and at rest, you're guaranteed the best experience possible.</a:t>
            </a:r>
          </a:p>
        </p:txBody>
      </p:sp>
      <p:sp>
        <p:nvSpPr>
          <p:cNvPr id="21" name="TextBox 20">
            <a:extLst>
              <a:ext uri="{FF2B5EF4-FFF2-40B4-BE49-F238E27FC236}">
                <a16:creationId xmlns:a16="http://schemas.microsoft.com/office/drawing/2014/main" id="{57CAAE06-FC68-4DF2-8DC7-B6989D22B494}"/>
              </a:ext>
            </a:extLst>
          </p:cNvPr>
          <p:cNvSpPr txBox="1"/>
          <p:nvPr/>
        </p:nvSpPr>
        <p:spPr>
          <a:xfrm>
            <a:off x="3996145" y="4139694"/>
            <a:ext cx="2294218" cy="400110"/>
          </a:xfrm>
          <a:prstGeom prst="rect">
            <a:avLst/>
          </a:prstGeom>
          <a:noFill/>
        </p:spPr>
        <p:txBody>
          <a:bodyPr wrap="none" rtlCol="0">
            <a:spAutoFit/>
          </a:bodyPr>
          <a:lstStyle/>
          <a:p>
            <a:r>
              <a:rPr lang="en-US" sz="2000" dirty="0">
                <a:solidFill>
                  <a:schemeClr val="tx1">
                    <a:lumMod val="85000"/>
                    <a:lumOff val="15000"/>
                  </a:schemeClr>
                </a:solidFill>
                <a:latin typeface="Montserrat Black" panose="00000A00000000000000" pitchFamily="2" charset="0"/>
              </a:rPr>
              <a:t>Fast &amp; Scalable</a:t>
            </a:r>
          </a:p>
        </p:txBody>
      </p:sp>
      <p:sp>
        <p:nvSpPr>
          <p:cNvPr id="22" name="TextBox 21">
            <a:extLst>
              <a:ext uri="{FF2B5EF4-FFF2-40B4-BE49-F238E27FC236}">
                <a16:creationId xmlns:a16="http://schemas.microsoft.com/office/drawing/2014/main" id="{444D3284-7D84-41B2-9236-D63A70297159}"/>
              </a:ext>
            </a:extLst>
          </p:cNvPr>
          <p:cNvSpPr txBox="1"/>
          <p:nvPr/>
        </p:nvSpPr>
        <p:spPr>
          <a:xfrm>
            <a:off x="4292592" y="4834210"/>
            <a:ext cx="1700168" cy="1169551"/>
          </a:xfrm>
          <a:prstGeom prst="rect">
            <a:avLst/>
          </a:prstGeom>
          <a:noFill/>
        </p:spPr>
        <p:txBody>
          <a:bodyPr wrap="square" rtlCol="0">
            <a:spAutoFit/>
          </a:bodyPr>
          <a:lstStyle/>
          <a:p>
            <a:pPr algn="ctr"/>
            <a:r>
              <a:rPr lang="en-GB" sz="1000" dirty="0"/>
              <a:t>Send 100s/1000s of messages per second with minimal effort, and 24/7 monitoring for reliable message delivery. Available to all customers, at no extra charge.</a:t>
            </a:r>
          </a:p>
        </p:txBody>
      </p:sp>
      <p:sp>
        <p:nvSpPr>
          <p:cNvPr id="23" name="TextBox 22">
            <a:extLst>
              <a:ext uri="{FF2B5EF4-FFF2-40B4-BE49-F238E27FC236}">
                <a16:creationId xmlns:a16="http://schemas.microsoft.com/office/drawing/2014/main" id="{1058E3B0-B7A5-489B-9748-CF09742841C5}"/>
              </a:ext>
            </a:extLst>
          </p:cNvPr>
          <p:cNvSpPr txBox="1"/>
          <p:nvPr/>
        </p:nvSpPr>
        <p:spPr>
          <a:xfrm>
            <a:off x="6668791" y="3959885"/>
            <a:ext cx="2419252" cy="707886"/>
          </a:xfrm>
          <a:prstGeom prst="rect">
            <a:avLst/>
          </a:prstGeom>
          <a:noFill/>
        </p:spPr>
        <p:txBody>
          <a:bodyPr wrap="none" rtlCol="0">
            <a:spAutoFit/>
          </a:bodyPr>
          <a:lstStyle/>
          <a:p>
            <a:pPr algn="ctr"/>
            <a:r>
              <a:rPr lang="en-US" sz="2000" dirty="0">
                <a:solidFill>
                  <a:schemeClr val="tx1">
                    <a:lumMod val="85000"/>
                    <a:lumOff val="15000"/>
                  </a:schemeClr>
                </a:solidFill>
                <a:latin typeface="Montserrat Black" panose="00000A00000000000000" pitchFamily="2" charset="0"/>
              </a:rPr>
              <a:t>Easy </a:t>
            </a:r>
          </a:p>
          <a:p>
            <a:pPr algn="ctr"/>
            <a:r>
              <a:rPr lang="en-US" sz="2000" dirty="0">
                <a:solidFill>
                  <a:schemeClr val="tx1">
                    <a:lumMod val="85000"/>
                    <a:lumOff val="15000"/>
                  </a:schemeClr>
                </a:solidFill>
                <a:latin typeface="Montserrat Black" panose="00000A00000000000000" pitchFamily="2" charset="0"/>
              </a:rPr>
              <a:t>Implementation</a:t>
            </a:r>
          </a:p>
        </p:txBody>
      </p:sp>
      <p:sp>
        <p:nvSpPr>
          <p:cNvPr id="24" name="TextBox 23">
            <a:extLst>
              <a:ext uri="{FF2B5EF4-FFF2-40B4-BE49-F238E27FC236}">
                <a16:creationId xmlns:a16="http://schemas.microsoft.com/office/drawing/2014/main" id="{5F840982-5BC0-4EC8-98F3-0C8486E6AAC6}"/>
              </a:ext>
            </a:extLst>
          </p:cNvPr>
          <p:cNvSpPr txBox="1"/>
          <p:nvPr/>
        </p:nvSpPr>
        <p:spPr>
          <a:xfrm>
            <a:off x="7028333" y="4834210"/>
            <a:ext cx="1700168" cy="529760"/>
          </a:xfrm>
          <a:prstGeom prst="rect">
            <a:avLst/>
          </a:prstGeom>
          <a:noFill/>
        </p:spPr>
        <p:txBody>
          <a:bodyPr wrap="square" rtlCol="0">
            <a:spAutoFit/>
          </a:bodyPr>
          <a:lstStyle/>
          <a:p>
            <a:pPr algn="ctr">
              <a:lnSpc>
                <a:spcPct val="150000"/>
              </a:lnSpc>
            </a:pPr>
            <a:r>
              <a:rPr lang="en-GB" sz="1000" dirty="0">
                <a:solidFill>
                  <a:schemeClr val="tx1">
                    <a:lumMod val="85000"/>
                    <a:lumOff val="15000"/>
                  </a:schemeClr>
                </a:solidFill>
              </a:rPr>
              <a:t>Easy integration into existing systems via REST APIs </a:t>
            </a:r>
            <a:endParaRPr lang="en-US" sz="1000" spc="100"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6D479075-C4BC-47F6-9F50-FEF11A1E785E}"/>
              </a:ext>
            </a:extLst>
          </p:cNvPr>
          <p:cNvSpPr txBox="1"/>
          <p:nvPr/>
        </p:nvSpPr>
        <p:spPr>
          <a:xfrm>
            <a:off x="9924192" y="3959885"/>
            <a:ext cx="1564852" cy="707886"/>
          </a:xfrm>
          <a:prstGeom prst="rect">
            <a:avLst/>
          </a:prstGeom>
          <a:noFill/>
        </p:spPr>
        <p:txBody>
          <a:bodyPr wrap="none" rtlCol="0">
            <a:spAutoFit/>
          </a:bodyPr>
          <a:lstStyle/>
          <a:p>
            <a:pPr algn="ctr"/>
            <a:r>
              <a:rPr lang="en-US" sz="2000" dirty="0">
                <a:solidFill>
                  <a:schemeClr val="tx1">
                    <a:lumMod val="85000"/>
                    <a:lumOff val="15000"/>
                  </a:schemeClr>
                </a:solidFill>
                <a:latin typeface="Montserrat Black" panose="00000A00000000000000" pitchFamily="2" charset="0"/>
              </a:rPr>
              <a:t>Seamless </a:t>
            </a:r>
          </a:p>
          <a:p>
            <a:pPr algn="ctr"/>
            <a:r>
              <a:rPr lang="en-US" sz="2000" dirty="0">
                <a:solidFill>
                  <a:schemeClr val="tx1">
                    <a:lumMod val="85000"/>
                    <a:lumOff val="15000"/>
                  </a:schemeClr>
                </a:solidFill>
                <a:latin typeface="Montserrat Black" panose="00000A00000000000000" pitchFamily="2" charset="0"/>
              </a:rPr>
              <a:t>Support</a:t>
            </a:r>
          </a:p>
        </p:txBody>
      </p:sp>
      <p:sp>
        <p:nvSpPr>
          <p:cNvPr id="26" name="TextBox 25">
            <a:extLst>
              <a:ext uri="{FF2B5EF4-FFF2-40B4-BE49-F238E27FC236}">
                <a16:creationId xmlns:a16="http://schemas.microsoft.com/office/drawing/2014/main" id="{AD1C33AB-58D7-4322-8B7B-7BBF6C6805E0}"/>
              </a:ext>
            </a:extLst>
          </p:cNvPr>
          <p:cNvSpPr txBox="1"/>
          <p:nvPr/>
        </p:nvSpPr>
        <p:spPr>
          <a:xfrm>
            <a:off x="9875169" y="4834210"/>
            <a:ext cx="1700168" cy="861774"/>
          </a:xfrm>
          <a:prstGeom prst="rect">
            <a:avLst/>
          </a:prstGeom>
          <a:noFill/>
        </p:spPr>
        <p:txBody>
          <a:bodyPr wrap="square" rtlCol="0">
            <a:spAutoFit/>
          </a:bodyPr>
          <a:lstStyle/>
          <a:p>
            <a:r>
              <a:rPr lang="en-GB" sz="1000" dirty="0">
                <a:solidFill>
                  <a:schemeClr val="tx1">
                    <a:lumMod val="85000"/>
                    <a:lumOff val="15000"/>
                  </a:schemeClr>
                </a:solidFill>
              </a:rPr>
              <a:t>Hands-on 24/7 support every step of the way by offering pre-sale advice, post-sale training and ongoing technical advice.</a:t>
            </a:r>
          </a:p>
        </p:txBody>
      </p:sp>
      <p:cxnSp>
        <p:nvCxnSpPr>
          <p:cNvPr id="27" name="Straight Connector 26">
            <a:extLst>
              <a:ext uri="{FF2B5EF4-FFF2-40B4-BE49-F238E27FC236}">
                <a16:creationId xmlns:a16="http://schemas.microsoft.com/office/drawing/2014/main" id="{58826A43-9BD8-481D-8E31-FFCB12920BD3}"/>
              </a:ext>
            </a:extLst>
          </p:cNvPr>
          <p:cNvCxnSpPr>
            <a:cxnSpLocks/>
          </p:cNvCxnSpPr>
          <p:nvPr/>
        </p:nvCxnSpPr>
        <p:spPr>
          <a:xfrm>
            <a:off x="3723859" y="3888223"/>
            <a:ext cx="9616" cy="231710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183BD1-5BA8-4D7E-9DF3-1EAA888589DA}"/>
              </a:ext>
            </a:extLst>
          </p:cNvPr>
          <p:cNvCxnSpPr>
            <a:cxnSpLocks/>
          </p:cNvCxnSpPr>
          <p:nvPr/>
        </p:nvCxnSpPr>
        <p:spPr>
          <a:xfrm>
            <a:off x="6551878" y="3888223"/>
            <a:ext cx="9616" cy="231710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7DC9F1-892D-4751-8F7D-B48E58794038}"/>
              </a:ext>
            </a:extLst>
          </p:cNvPr>
          <p:cNvCxnSpPr>
            <a:cxnSpLocks/>
          </p:cNvCxnSpPr>
          <p:nvPr/>
        </p:nvCxnSpPr>
        <p:spPr>
          <a:xfrm>
            <a:off x="9349558" y="3888223"/>
            <a:ext cx="9616" cy="231710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AFB08D2B-C344-764E-8640-359768912D7C}"/>
              </a:ext>
            </a:extLst>
          </p:cNvPr>
          <p:cNvPicPr>
            <a:picLocks noGrp="1" noChangeAspect="1"/>
          </p:cNvPicPr>
          <p:nvPr>
            <p:ph type="pic" sz="quarter" idx="10"/>
          </p:nvPr>
        </p:nvPicPr>
        <p:blipFill>
          <a:blip r:embed="rId2"/>
          <a:srcRect t="4671" b="4671"/>
          <a:stretch>
            <a:fillRect/>
          </a:stretch>
        </p:blipFill>
        <p:spPr>
          <a:xfrm>
            <a:off x="6511902" y="0"/>
            <a:ext cx="5675312" cy="3429000"/>
          </a:xfrm>
        </p:spPr>
      </p:pic>
      <p:sp>
        <p:nvSpPr>
          <p:cNvPr id="33" name="Rectangle 32">
            <a:extLst>
              <a:ext uri="{FF2B5EF4-FFF2-40B4-BE49-F238E27FC236}">
                <a16:creationId xmlns:a16="http://schemas.microsoft.com/office/drawing/2014/main" id="{BD2B6323-F572-1947-8670-9C6DF2E59CC1}"/>
              </a:ext>
            </a:extLst>
          </p:cNvPr>
          <p:cNvSpPr/>
          <p:nvPr/>
        </p:nvSpPr>
        <p:spPr>
          <a:xfrm>
            <a:off x="1136823" y="3645680"/>
            <a:ext cx="10820400" cy="3038764"/>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TextBox 37">
            <a:extLst>
              <a:ext uri="{FF2B5EF4-FFF2-40B4-BE49-F238E27FC236}">
                <a16:creationId xmlns:a16="http://schemas.microsoft.com/office/drawing/2014/main" id="{EB9792AC-4355-BF46-AD8C-EBC4AB174C95}"/>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HICELL API</a:t>
            </a:r>
            <a:endParaRPr lang="en-ID" sz="1200" b="1" dirty="0">
              <a:solidFill>
                <a:schemeClr val="tx1">
                  <a:lumMod val="50000"/>
                  <a:lumOff val="50000"/>
                </a:schemeClr>
              </a:solidFill>
              <a:latin typeface="Montserrat" panose="00000500000000000000" pitchFamily="2" charset="0"/>
            </a:endParaRPr>
          </a:p>
        </p:txBody>
      </p:sp>
      <p:sp>
        <p:nvSpPr>
          <p:cNvPr id="39" name="Rectangle 38">
            <a:extLst>
              <a:ext uri="{FF2B5EF4-FFF2-40B4-BE49-F238E27FC236}">
                <a16:creationId xmlns:a16="http://schemas.microsoft.com/office/drawing/2014/main" id="{2B851FDA-902E-8D4B-B817-10A95EB367C2}"/>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Justify Text Body">
            <a:extLst>
              <a:ext uri="{FF2B5EF4-FFF2-40B4-BE49-F238E27FC236}">
                <a16:creationId xmlns:a16="http://schemas.microsoft.com/office/drawing/2014/main" id="{96EB59CB-3DA5-F041-8804-EBC6D90AA5F1}"/>
              </a:ext>
            </a:extLst>
          </p:cNvPr>
          <p:cNvSpPr txBox="1"/>
          <p:nvPr/>
        </p:nvSpPr>
        <p:spPr>
          <a:xfrm>
            <a:off x="364996" y="6336064"/>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13</a:t>
            </a:r>
          </a:p>
        </p:txBody>
      </p:sp>
      <p:sp>
        <p:nvSpPr>
          <p:cNvPr id="30" name="TextBox 29">
            <a:extLst>
              <a:ext uri="{FF2B5EF4-FFF2-40B4-BE49-F238E27FC236}">
                <a16:creationId xmlns:a16="http://schemas.microsoft.com/office/drawing/2014/main" id="{E7FAE6C9-7356-1445-8E13-3087175BFF95}"/>
              </a:ext>
            </a:extLst>
          </p:cNvPr>
          <p:cNvSpPr txBox="1"/>
          <p:nvPr/>
        </p:nvSpPr>
        <p:spPr>
          <a:xfrm>
            <a:off x="10792878" y="6278329"/>
            <a:ext cx="1063113" cy="282770"/>
          </a:xfrm>
          <a:prstGeom prst="rect">
            <a:avLst/>
          </a:prstGeom>
          <a:noFill/>
        </p:spPr>
        <p:txBody>
          <a:bodyPr wrap="none" rtlCol="0">
            <a:spAutoFit/>
          </a:bodyPr>
          <a:lstStyle/>
          <a:p>
            <a:pPr algn="r">
              <a:lnSpc>
                <a:spcPct val="150000"/>
              </a:lnSpc>
            </a:pPr>
            <a:r>
              <a:rPr lang="en-US" sz="900" b="1" dirty="0" err="1">
                <a:solidFill>
                  <a:schemeClr val="bg1"/>
                </a:solidFill>
                <a:latin typeface="Poppins" pitchFamily="2" charset="77"/>
                <a:ea typeface="Open Sans" panose="020B0606030504020204" pitchFamily="34" charset="0"/>
                <a:cs typeface="Poppins" pitchFamily="2" charset="77"/>
              </a:rPr>
              <a:t>www.hicell.net</a:t>
            </a:r>
            <a:endParaRPr lang="en-US" sz="900" b="1" dirty="0">
              <a:solidFill>
                <a:schemeClr val="bg1"/>
              </a:solidFill>
              <a:latin typeface="Poppins" pitchFamily="2" charset="77"/>
              <a:ea typeface="Open Sans" panose="020B0606030504020204" pitchFamily="34" charset="0"/>
              <a:cs typeface="Poppins" pitchFamily="2" charset="77"/>
            </a:endParaRPr>
          </a:p>
        </p:txBody>
      </p:sp>
      <p:sp>
        <p:nvSpPr>
          <p:cNvPr id="34" name="Rectangle 33">
            <a:extLst>
              <a:ext uri="{FF2B5EF4-FFF2-40B4-BE49-F238E27FC236}">
                <a16:creationId xmlns:a16="http://schemas.microsoft.com/office/drawing/2014/main" id="{B4DAF2A9-6CC7-B44C-B154-44B3516E596B}"/>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793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2">
            <a:extLst>
              <a:ext uri="{FF2B5EF4-FFF2-40B4-BE49-F238E27FC236}">
                <a16:creationId xmlns:a16="http://schemas.microsoft.com/office/drawing/2014/main" id="{96D535FC-B265-024C-9C0A-FC11F98A75B7}"/>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34F5E4EC-B9E7-CB4A-B78A-DFF7A6A41BDB}"/>
              </a:ext>
            </a:extLst>
          </p:cNvPr>
          <p:cNvSpPr/>
          <p:nvPr/>
        </p:nvSpPr>
        <p:spPr>
          <a:xfrm>
            <a:off x="861820" y="754937"/>
            <a:ext cx="5709738" cy="4403995"/>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50185788-EDB1-4651-A402-D6F80676252A}"/>
              </a:ext>
            </a:extLst>
          </p:cNvPr>
          <p:cNvSpPr/>
          <p:nvPr/>
        </p:nvSpPr>
        <p:spPr>
          <a:xfrm>
            <a:off x="5234609" y="0"/>
            <a:ext cx="6957391" cy="6858000"/>
          </a:xfrm>
          <a:prstGeom prst="rect">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B5FD313-0F7C-4CA5-BFEE-657FE3D1FC89}"/>
              </a:ext>
            </a:extLst>
          </p:cNvPr>
          <p:cNvSpPr txBox="1"/>
          <p:nvPr/>
        </p:nvSpPr>
        <p:spPr>
          <a:xfrm>
            <a:off x="7433377" y="2122698"/>
            <a:ext cx="3896803" cy="707886"/>
          </a:xfrm>
          <a:prstGeom prst="rect">
            <a:avLst/>
          </a:prstGeom>
          <a:noFill/>
        </p:spPr>
        <p:txBody>
          <a:bodyPr wrap="square" rtlCol="0">
            <a:spAutoFit/>
          </a:bodyPr>
          <a:lstStyle/>
          <a:p>
            <a:r>
              <a:rPr lang="en-US" sz="4000" spc="100" dirty="0">
                <a:solidFill>
                  <a:schemeClr val="tx1">
                    <a:lumMod val="85000"/>
                    <a:lumOff val="15000"/>
                  </a:schemeClr>
                </a:solidFill>
                <a:latin typeface="Montserrat Black" panose="00000A00000000000000" pitchFamily="2" charset="0"/>
              </a:rPr>
              <a:t>OUR GOAL</a:t>
            </a:r>
          </a:p>
        </p:txBody>
      </p:sp>
      <p:sp>
        <p:nvSpPr>
          <p:cNvPr id="7" name="TextBox 6">
            <a:extLst>
              <a:ext uri="{FF2B5EF4-FFF2-40B4-BE49-F238E27FC236}">
                <a16:creationId xmlns:a16="http://schemas.microsoft.com/office/drawing/2014/main" id="{B47F0462-139C-442E-9DA1-01A7C33A9758}"/>
              </a:ext>
            </a:extLst>
          </p:cNvPr>
          <p:cNvSpPr txBox="1"/>
          <p:nvPr/>
        </p:nvSpPr>
        <p:spPr>
          <a:xfrm>
            <a:off x="7433377" y="3157700"/>
            <a:ext cx="4314091" cy="1600438"/>
          </a:xfrm>
          <a:prstGeom prst="rect">
            <a:avLst/>
          </a:prstGeom>
          <a:noFill/>
        </p:spPr>
        <p:txBody>
          <a:bodyPr wrap="square" rtlCol="0">
            <a:spAutoFit/>
          </a:bodyPr>
          <a:lstStyle/>
          <a:p>
            <a:r>
              <a:rPr lang="en-GB" sz="1400" dirty="0">
                <a:solidFill>
                  <a:schemeClr val="tx1">
                    <a:lumMod val="85000"/>
                    <a:lumOff val="15000"/>
                  </a:schemeClr>
                </a:solidFill>
                <a:latin typeface="Avenir Book" panose="02000503020000020003" pitchFamily="2" charset="0"/>
              </a:rPr>
              <a:t>Through a single interface that operates across all major mobile platforms, you can now deliver an unprecedented level of customer engagement. Our goal is to provide our clients with the latest technology and communication channels that will help them communicate more effectively with every single one of their customers.</a:t>
            </a:r>
          </a:p>
        </p:txBody>
      </p:sp>
      <p:sp>
        <p:nvSpPr>
          <p:cNvPr id="23" name="TextBox 22">
            <a:extLst>
              <a:ext uri="{FF2B5EF4-FFF2-40B4-BE49-F238E27FC236}">
                <a16:creationId xmlns:a16="http://schemas.microsoft.com/office/drawing/2014/main" id="{20970DF3-CEC8-4147-B3AE-AC36B1F07340}"/>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OUR GOAL</a:t>
            </a:r>
            <a:endParaRPr lang="en-ID" sz="1200" b="1" dirty="0">
              <a:solidFill>
                <a:schemeClr val="tx1">
                  <a:lumMod val="50000"/>
                  <a:lumOff val="50000"/>
                </a:schemeClr>
              </a:solidFill>
              <a:latin typeface="Montserrat" panose="00000500000000000000" pitchFamily="2" charset="0"/>
            </a:endParaRPr>
          </a:p>
        </p:txBody>
      </p:sp>
      <p:sp>
        <p:nvSpPr>
          <p:cNvPr id="24" name="Rectangle 23">
            <a:extLst>
              <a:ext uri="{FF2B5EF4-FFF2-40B4-BE49-F238E27FC236}">
                <a16:creationId xmlns:a16="http://schemas.microsoft.com/office/drawing/2014/main" id="{A83E50B9-BF4A-7D44-AC6A-0F2759A1A10C}"/>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Justify Text Body">
            <a:extLst>
              <a:ext uri="{FF2B5EF4-FFF2-40B4-BE49-F238E27FC236}">
                <a16:creationId xmlns:a16="http://schemas.microsoft.com/office/drawing/2014/main" id="{95C7C879-335A-BB48-83FD-5D0A58DEFFF2}"/>
              </a:ext>
            </a:extLst>
          </p:cNvPr>
          <p:cNvSpPr txBox="1"/>
          <p:nvPr/>
        </p:nvSpPr>
        <p:spPr>
          <a:xfrm>
            <a:off x="364489" y="6336064"/>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14</a:t>
            </a:r>
          </a:p>
        </p:txBody>
      </p:sp>
      <p:sp>
        <p:nvSpPr>
          <p:cNvPr id="26" name="Rectangle 25">
            <a:extLst>
              <a:ext uri="{FF2B5EF4-FFF2-40B4-BE49-F238E27FC236}">
                <a16:creationId xmlns:a16="http://schemas.microsoft.com/office/drawing/2014/main" id="{26DFB296-4AFD-844A-9B10-D7ACD563D845}"/>
              </a:ext>
            </a:extLst>
          </p:cNvPr>
          <p:cNvSpPr/>
          <p:nvPr/>
        </p:nvSpPr>
        <p:spPr>
          <a:xfrm>
            <a:off x="6241377" y="1120583"/>
            <a:ext cx="6065953" cy="4403995"/>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1" name="Picture Placeholder 20">
            <a:extLst>
              <a:ext uri="{FF2B5EF4-FFF2-40B4-BE49-F238E27FC236}">
                <a16:creationId xmlns:a16="http://schemas.microsoft.com/office/drawing/2014/main" id="{40C713A5-4BF2-2646-9D8F-956C85387BAF}"/>
              </a:ext>
            </a:extLst>
          </p:cNvPr>
          <p:cNvPicPr>
            <a:picLocks noGrp="1" noChangeAspect="1"/>
          </p:cNvPicPr>
          <p:nvPr>
            <p:ph type="pic" sz="quarter" idx="10"/>
          </p:nvPr>
        </p:nvPicPr>
        <p:blipFill rotWithShape="1">
          <a:blip r:embed="rId2"/>
          <a:srcRect l="6551" t="218" r="17711" b="-218"/>
          <a:stretch/>
        </p:blipFill>
        <p:spPr>
          <a:xfrm>
            <a:off x="1483483" y="1377950"/>
            <a:ext cx="5366580" cy="4471988"/>
          </a:xfrm>
        </p:spPr>
      </p:pic>
      <p:sp>
        <p:nvSpPr>
          <p:cNvPr id="11" name="TextBox 10">
            <a:extLst>
              <a:ext uri="{FF2B5EF4-FFF2-40B4-BE49-F238E27FC236}">
                <a16:creationId xmlns:a16="http://schemas.microsoft.com/office/drawing/2014/main" id="{B3B4AE33-5A2C-0F4E-8F4B-D6670D094B2A}"/>
              </a:ext>
            </a:extLst>
          </p:cNvPr>
          <p:cNvSpPr txBox="1"/>
          <p:nvPr/>
        </p:nvSpPr>
        <p:spPr>
          <a:xfrm>
            <a:off x="10792878" y="6278329"/>
            <a:ext cx="1063113" cy="282770"/>
          </a:xfrm>
          <a:prstGeom prst="rect">
            <a:avLst/>
          </a:prstGeom>
          <a:noFill/>
        </p:spPr>
        <p:txBody>
          <a:bodyPr wrap="none" rtlCol="0">
            <a:spAutoFit/>
          </a:bodyPr>
          <a:lstStyle/>
          <a:p>
            <a:pPr algn="r">
              <a:lnSpc>
                <a:spcPct val="150000"/>
              </a:lnSpc>
            </a:pPr>
            <a:r>
              <a:rPr lang="en-US" sz="900" b="1" dirty="0" err="1">
                <a:solidFill>
                  <a:schemeClr val="bg1"/>
                </a:solidFill>
                <a:latin typeface="Poppins" pitchFamily="2" charset="77"/>
                <a:ea typeface="Open Sans" panose="020B0606030504020204" pitchFamily="34" charset="0"/>
                <a:cs typeface="Poppins" pitchFamily="2" charset="77"/>
              </a:rPr>
              <a:t>www.hicell.net</a:t>
            </a:r>
            <a:endParaRPr lang="en-US" sz="900" b="1" dirty="0">
              <a:solidFill>
                <a:schemeClr val="bg1"/>
              </a:solidFill>
              <a:latin typeface="Poppins" pitchFamily="2" charset="77"/>
              <a:ea typeface="Open Sans" panose="020B0606030504020204" pitchFamily="34" charset="0"/>
              <a:cs typeface="Poppins" pitchFamily="2" charset="77"/>
            </a:endParaRPr>
          </a:p>
        </p:txBody>
      </p:sp>
      <p:pic>
        <p:nvPicPr>
          <p:cNvPr id="14" name="Picture 13">
            <a:extLst>
              <a:ext uri="{FF2B5EF4-FFF2-40B4-BE49-F238E27FC236}">
                <a16:creationId xmlns:a16="http://schemas.microsoft.com/office/drawing/2014/main" id="{B47B8C40-B47D-DD4C-91F0-FD4A0E516637}"/>
              </a:ext>
            </a:extLst>
          </p:cNvPr>
          <p:cNvPicPr>
            <a:picLocks noChangeAspect="1"/>
          </p:cNvPicPr>
          <p:nvPr/>
        </p:nvPicPr>
        <p:blipFill>
          <a:blip r:embed="rId3"/>
          <a:stretch>
            <a:fillRect/>
          </a:stretch>
        </p:blipFill>
        <p:spPr>
          <a:xfrm>
            <a:off x="10787448" y="403228"/>
            <a:ext cx="1033849" cy="288078"/>
          </a:xfrm>
          <a:prstGeom prst="rect">
            <a:avLst/>
          </a:prstGeom>
        </p:spPr>
      </p:pic>
      <p:sp>
        <p:nvSpPr>
          <p:cNvPr id="16" name="Rectangle 15">
            <a:extLst>
              <a:ext uri="{FF2B5EF4-FFF2-40B4-BE49-F238E27FC236}">
                <a16:creationId xmlns:a16="http://schemas.microsoft.com/office/drawing/2014/main" id="{EE44DB72-741C-214D-9A78-81BF5C90431F}"/>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73710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1B0DA6C8-5B61-1B46-B62C-F084F668C104}"/>
              </a:ext>
            </a:extLst>
          </p:cNvPr>
          <p:cNvSpPr/>
          <p:nvPr/>
        </p:nvSpPr>
        <p:spPr bwMode="auto">
          <a:xfrm>
            <a:off x="1" y="0"/>
            <a:ext cx="11938288"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2" name="TextBox 21">
            <a:extLst>
              <a:ext uri="{FF2B5EF4-FFF2-40B4-BE49-F238E27FC236}">
                <a16:creationId xmlns:a16="http://schemas.microsoft.com/office/drawing/2014/main" id="{F13267D2-D754-514E-AA69-4F3264F15DB4}"/>
              </a:ext>
            </a:extLst>
          </p:cNvPr>
          <p:cNvSpPr txBox="1"/>
          <p:nvPr/>
        </p:nvSpPr>
        <p:spPr>
          <a:xfrm>
            <a:off x="8069143" y="3863611"/>
            <a:ext cx="2436886" cy="369332"/>
          </a:xfrm>
          <a:prstGeom prst="rect">
            <a:avLst/>
          </a:prstGeom>
          <a:noFill/>
        </p:spPr>
        <p:txBody>
          <a:bodyPr wrap="none" rtlCol="0">
            <a:spAutoFit/>
          </a:bodyPr>
          <a:lstStyle/>
          <a:p>
            <a:pPr algn="ctr"/>
            <a:r>
              <a:rPr lang="en-GB" b="1" dirty="0">
                <a:solidFill>
                  <a:schemeClr val="tx1">
                    <a:lumMod val="75000"/>
                    <a:lumOff val="25000"/>
                  </a:schemeClr>
                </a:solidFill>
                <a:latin typeface="Montserrat Black" pitchFamily="2" charset="77"/>
              </a:rPr>
              <a:t>DEDICATED TEAM</a:t>
            </a:r>
            <a:endParaRPr lang="en-TL" b="1">
              <a:solidFill>
                <a:srgbClr val="617BE3"/>
              </a:solidFill>
              <a:latin typeface="Montserrat Black" pitchFamily="2" charset="77"/>
            </a:endParaRPr>
          </a:p>
        </p:txBody>
      </p:sp>
      <p:sp>
        <p:nvSpPr>
          <p:cNvPr id="24" name="TextBox 23">
            <a:extLst>
              <a:ext uri="{FF2B5EF4-FFF2-40B4-BE49-F238E27FC236}">
                <a16:creationId xmlns:a16="http://schemas.microsoft.com/office/drawing/2014/main" id="{EFF50CCF-F67A-8F4D-9D93-7092EE5A36F3}"/>
              </a:ext>
            </a:extLst>
          </p:cNvPr>
          <p:cNvSpPr txBox="1"/>
          <p:nvPr/>
        </p:nvSpPr>
        <p:spPr>
          <a:xfrm>
            <a:off x="7871542" y="4275972"/>
            <a:ext cx="2871234" cy="1593898"/>
          </a:xfrm>
          <a:prstGeom prst="rect">
            <a:avLst/>
          </a:prstGeom>
          <a:noFill/>
        </p:spPr>
        <p:txBody>
          <a:bodyPr wrap="square" rtlCol="0">
            <a:spAutoFit/>
          </a:bodyPr>
          <a:lstStyle/>
          <a:p>
            <a:pPr algn="ctr">
              <a:lnSpc>
                <a:spcPct val="150000"/>
              </a:lnSpc>
            </a:pPr>
            <a:r>
              <a:rPr lang="en-US" sz="1100" dirty="0">
                <a:solidFill>
                  <a:schemeClr val="tx1">
                    <a:lumMod val="50000"/>
                    <a:lumOff val="50000"/>
                  </a:schemeClr>
                </a:solidFill>
                <a:latin typeface="Avenir Book" panose="02000503020000020003" pitchFamily="2" charset="0"/>
              </a:rPr>
              <a:t>You can trust our team of experts to help you transform the customer journey and enrich brand experiences. Whether it's consultant advice, product training or end-to-end managed services we have what your business needs!</a:t>
            </a:r>
            <a:endParaRPr lang="en-TL" sz="1100">
              <a:solidFill>
                <a:schemeClr val="tx1">
                  <a:lumMod val="50000"/>
                  <a:lumOff val="50000"/>
                </a:schemeClr>
              </a:solidFill>
              <a:latin typeface="Avenir Book" panose="02000503020000020003" pitchFamily="2" charset="0"/>
            </a:endParaRPr>
          </a:p>
        </p:txBody>
      </p:sp>
      <p:sp>
        <p:nvSpPr>
          <p:cNvPr id="25" name="TextBox 24">
            <a:extLst>
              <a:ext uri="{FF2B5EF4-FFF2-40B4-BE49-F238E27FC236}">
                <a16:creationId xmlns:a16="http://schemas.microsoft.com/office/drawing/2014/main" id="{21C5FC40-5002-8C48-BD88-95A6D9A302B6}"/>
              </a:ext>
            </a:extLst>
          </p:cNvPr>
          <p:cNvSpPr txBox="1"/>
          <p:nvPr/>
        </p:nvSpPr>
        <p:spPr>
          <a:xfrm>
            <a:off x="2307538" y="2381103"/>
            <a:ext cx="1124026" cy="1107996"/>
          </a:xfrm>
          <a:prstGeom prst="rect">
            <a:avLst/>
          </a:prstGeom>
          <a:noFill/>
          <a:ln>
            <a:noFill/>
          </a:ln>
        </p:spPr>
        <p:txBody>
          <a:bodyPr wrap="none" rtlCol="0">
            <a:spAutoFit/>
          </a:bodyPr>
          <a:lstStyle/>
          <a:p>
            <a:pPr algn="r"/>
            <a:r>
              <a:rPr lang="en-TL" sz="6600" b="1">
                <a:solidFill>
                  <a:schemeClr val="accent4">
                    <a:alpha val="10000"/>
                  </a:schemeClr>
                </a:solidFill>
                <a:latin typeface="Montserrat Black" pitchFamily="2" charset="77"/>
              </a:rPr>
              <a:t>01</a:t>
            </a:r>
          </a:p>
        </p:txBody>
      </p:sp>
      <p:sp>
        <p:nvSpPr>
          <p:cNvPr id="26" name="TextBox 25">
            <a:extLst>
              <a:ext uri="{FF2B5EF4-FFF2-40B4-BE49-F238E27FC236}">
                <a16:creationId xmlns:a16="http://schemas.microsoft.com/office/drawing/2014/main" id="{07C243BA-74C4-6D49-964C-EB681F57C5E3}"/>
              </a:ext>
            </a:extLst>
          </p:cNvPr>
          <p:cNvSpPr txBox="1"/>
          <p:nvPr/>
        </p:nvSpPr>
        <p:spPr>
          <a:xfrm>
            <a:off x="5453837" y="2381103"/>
            <a:ext cx="1284326" cy="1107996"/>
          </a:xfrm>
          <a:prstGeom prst="rect">
            <a:avLst/>
          </a:prstGeom>
          <a:noFill/>
        </p:spPr>
        <p:txBody>
          <a:bodyPr wrap="none" rtlCol="0">
            <a:spAutoFit/>
          </a:bodyPr>
          <a:lstStyle/>
          <a:p>
            <a:pPr algn="r"/>
            <a:r>
              <a:rPr lang="en-TL" sz="6600" b="1">
                <a:solidFill>
                  <a:schemeClr val="accent4">
                    <a:alpha val="10000"/>
                  </a:schemeClr>
                </a:solidFill>
                <a:latin typeface="Montserrat Black" pitchFamily="2" charset="77"/>
              </a:rPr>
              <a:t>02</a:t>
            </a:r>
          </a:p>
        </p:txBody>
      </p:sp>
      <p:sp>
        <p:nvSpPr>
          <p:cNvPr id="27" name="TextBox 26">
            <a:extLst>
              <a:ext uri="{FF2B5EF4-FFF2-40B4-BE49-F238E27FC236}">
                <a16:creationId xmlns:a16="http://schemas.microsoft.com/office/drawing/2014/main" id="{F670EA82-5F11-174F-8850-E4F9F45688AF}"/>
              </a:ext>
            </a:extLst>
          </p:cNvPr>
          <p:cNvSpPr txBox="1"/>
          <p:nvPr/>
        </p:nvSpPr>
        <p:spPr>
          <a:xfrm>
            <a:off x="8660814" y="2381103"/>
            <a:ext cx="1289135" cy="1107996"/>
          </a:xfrm>
          <a:prstGeom prst="rect">
            <a:avLst/>
          </a:prstGeom>
          <a:noFill/>
        </p:spPr>
        <p:txBody>
          <a:bodyPr wrap="none" rtlCol="0">
            <a:spAutoFit/>
          </a:bodyPr>
          <a:lstStyle/>
          <a:p>
            <a:pPr algn="r"/>
            <a:r>
              <a:rPr lang="en-TL" sz="6600" b="1">
                <a:solidFill>
                  <a:schemeClr val="accent4">
                    <a:alpha val="10000"/>
                  </a:schemeClr>
                </a:solidFill>
                <a:latin typeface="Montserrat Black" pitchFamily="2" charset="77"/>
              </a:rPr>
              <a:t>03</a:t>
            </a:r>
          </a:p>
        </p:txBody>
      </p:sp>
      <p:pic>
        <p:nvPicPr>
          <p:cNvPr id="3" name="Picture 2" descr="A close up of a logo&#10;&#10;Description automatically generated">
            <a:extLst>
              <a:ext uri="{FF2B5EF4-FFF2-40B4-BE49-F238E27FC236}">
                <a16:creationId xmlns:a16="http://schemas.microsoft.com/office/drawing/2014/main" id="{7DB0665B-3C8C-8E40-87F9-D5C05C673E1F}"/>
              </a:ext>
            </a:extLst>
          </p:cNvPr>
          <p:cNvPicPr>
            <a:picLocks noChangeAspect="1"/>
          </p:cNvPicPr>
          <p:nvPr/>
        </p:nvPicPr>
        <p:blipFill>
          <a:blip r:embed="rId3"/>
          <a:stretch>
            <a:fillRect/>
          </a:stretch>
        </p:blipFill>
        <p:spPr>
          <a:xfrm>
            <a:off x="9020941" y="2601103"/>
            <a:ext cx="608032" cy="608032"/>
          </a:xfrm>
          <a:prstGeom prst="rect">
            <a:avLst/>
          </a:prstGeom>
        </p:spPr>
      </p:pic>
      <p:pic>
        <p:nvPicPr>
          <p:cNvPr id="5" name="Picture 4" descr="A picture containing plate&#10;&#10;Description automatically generated">
            <a:extLst>
              <a:ext uri="{FF2B5EF4-FFF2-40B4-BE49-F238E27FC236}">
                <a16:creationId xmlns:a16="http://schemas.microsoft.com/office/drawing/2014/main" id="{FF7D581D-354D-9744-B869-3D65B5933F99}"/>
              </a:ext>
            </a:extLst>
          </p:cNvPr>
          <p:cNvPicPr>
            <a:picLocks noChangeAspect="1"/>
          </p:cNvPicPr>
          <p:nvPr/>
        </p:nvPicPr>
        <p:blipFill>
          <a:blip r:embed="rId4"/>
          <a:stretch>
            <a:fillRect/>
          </a:stretch>
        </p:blipFill>
        <p:spPr>
          <a:xfrm>
            <a:off x="2582603" y="2643738"/>
            <a:ext cx="608032" cy="608032"/>
          </a:xfrm>
          <a:prstGeom prst="rect">
            <a:avLst/>
          </a:prstGeom>
        </p:spPr>
      </p:pic>
      <p:pic>
        <p:nvPicPr>
          <p:cNvPr id="8" name="Picture 7" descr="A picture containing plate&#10;&#10;Description automatically generated">
            <a:extLst>
              <a:ext uri="{FF2B5EF4-FFF2-40B4-BE49-F238E27FC236}">
                <a16:creationId xmlns:a16="http://schemas.microsoft.com/office/drawing/2014/main" id="{C1D13172-A9FF-0B40-B0A4-AD8ABA3D234C}"/>
              </a:ext>
            </a:extLst>
          </p:cNvPr>
          <p:cNvPicPr>
            <a:picLocks noChangeAspect="1"/>
          </p:cNvPicPr>
          <p:nvPr/>
        </p:nvPicPr>
        <p:blipFill>
          <a:blip r:embed="rId5"/>
          <a:stretch>
            <a:fillRect/>
          </a:stretch>
        </p:blipFill>
        <p:spPr>
          <a:xfrm>
            <a:off x="5791984" y="2679062"/>
            <a:ext cx="608032" cy="608032"/>
          </a:xfrm>
          <a:prstGeom prst="rect">
            <a:avLst/>
          </a:prstGeom>
        </p:spPr>
      </p:pic>
      <p:sp>
        <p:nvSpPr>
          <p:cNvPr id="29" name="TextBox 28">
            <a:extLst>
              <a:ext uri="{FF2B5EF4-FFF2-40B4-BE49-F238E27FC236}">
                <a16:creationId xmlns:a16="http://schemas.microsoft.com/office/drawing/2014/main" id="{3B51E0A6-73D8-1344-B61B-B30BA5509BAD}"/>
              </a:ext>
            </a:extLst>
          </p:cNvPr>
          <p:cNvSpPr txBox="1"/>
          <p:nvPr/>
        </p:nvSpPr>
        <p:spPr>
          <a:xfrm>
            <a:off x="1813887" y="3863611"/>
            <a:ext cx="2109873" cy="369332"/>
          </a:xfrm>
          <a:prstGeom prst="rect">
            <a:avLst/>
          </a:prstGeom>
          <a:noFill/>
        </p:spPr>
        <p:txBody>
          <a:bodyPr wrap="none" rtlCol="0">
            <a:spAutoFit/>
          </a:bodyPr>
          <a:lstStyle/>
          <a:p>
            <a:pPr algn="ctr"/>
            <a:r>
              <a:rPr lang="en-GB" b="1" dirty="0">
                <a:solidFill>
                  <a:schemeClr val="tx1">
                    <a:lumMod val="75000"/>
                    <a:lumOff val="25000"/>
                  </a:schemeClr>
                </a:solidFill>
                <a:latin typeface="Montserrat Black" pitchFamily="2" charset="77"/>
              </a:rPr>
              <a:t>HIGH SECURITY</a:t>
            </a:r>
            <a:endParaRPr lang="en-TL" b="1">
              <a:solidFill>
                <a:srgbClr val="617BE3"/>
              </a:solidFill>
              <a:latin typeface="Montserrat Black" pitchFamily="2" charset="77"/>
            </a:endParaRPr>
          </a:p>
        </p:txBody>
      </p:sp>
      <p:sp>
        <p:nvSpPr>
          <p:cNvPr id="31" name="TextBox 30">
            <a:extLst>
              <a:ext uri="{FF2B5EF4-FFF2-40B4-BE49-F238E27FC236}">
                <a16:creationId xmlns:a16="http://schemas.microsoft.com/office/drawing/2014/main" id="{DD45FBDB-1DD9-A14D-8D75-5A7F7BA70684}"/>
              </a:ext>
            </a:extLst>
          </p:cNvPr>
          <p:cNvSpPr txBox="1"/>
          <p:nvPr/>
        </p:nvSpPr>
        <p:spPr>
          <a:xfrm>
            <a:off x="1413628" y="4275972"/>
            <a:ext cx="2871234" cy="1086067"/>
          </a:xfrm>
          <a:prstGeom prst="rect">
            <a:avLst/>
          </a:prstGeom>
          <a:noFill/>
        </p:spPr>
        <p:txBody>
          <a:bodyPr wrap="square" rtlCol="0">
            <a:spAutoFit/>
          </a:bodyPr>
          <a:lstStyle/>
          <a:p>
            <a:pPr algn="ctr">
              <a:lnSpc>
                <a:spcPct val="150000"/>
              </a:lnSpc>
            </a:pPr>
            <a:r>
              <a:rPr lang="en-GB" sz="1100" dirty="0">
                <a:solidFill>
                  <a:schemeClr val="tx1">
                    <a:lumMod val="50000"/>
                    <a:lumOff val="50000"/>
                  </a:schemeClr>
                </a:solidFill>
                <a:latin typeface="Avenir Book" panose="02000503020000020003" pitchFamily="2" charset="0"/>
              </a:rPr>
              <a:t>We take security seriously and have sophisticated measures in place to ensure end-to-end security and data protection. </a:t>
            </a:r>
            <a:endParaRPr lang="en-TL" sz="1100">
              <a:solidFill>
                <a:schemeClr val="tx1">
                  <a:lumMod val="50000"/>
                  <a:lumOff val="50000"/>
                </a:schemeClr>
              </a:solidFill>
              <a:latin typeface="Avenir Book" panose="02000503020000020003" pitchFamily="2" charset="0"/>
            </a:endParaRPr>
          </a:p>
        </p:txBody>
      </p:sp>
      <p:sp>
        <p:nvSpPr>
          <p:cNvPr id="33" name="TextBox 32">
            <a:extLst>
              <a:ext uri="{FF2B5EF4-FFF2-40B4-BE49-F238E27FC236}">
                <a16:creationId xmlns:a16="http://schemas.microsoft.com/office/drawing/2014/main" id="{CB8F074C-7ED0-C244-BB4A-846FD0805846}"/>
              </a:ext>
            </a:extLst>
          </p:cNvPr>
          <p:cNvSpPr txBox="1"/>
          <p:nvPr/>
        </p:nvSpPr>
        <p:spPr>
          <a:xfrm>
            <a:off x="5004833" y="3863611"/>
            <a:ext cx="2146742" cy="369332"/>
          </a:xfrm>
          <a:prstGeom prst="rect">
            <a:avLst/>
          </a:prstGeom>
          <a:noFill/>
        </p:spPr>
        <p:txBody>
          <a:bodyPr wrap="none" rtlCol="0">
            <a:spAutoFit/>
          </a:bodyPr>
          <a:lstStyle/>
          <a:p>
            <a:pPr algn="ctr"/>
            <a:r>
              <a:rPr lang="en-GB" b="1" dirty="0">
                <a:solidFill>
                  <a:schemeClr val="tx1">
                    <a:lumMod val="75000"/>
                    <a:lumOff val="25000"/>
                  </a:schemeClr>
                </a:solidFill>
                <a:latin typeface="Montserrat Black" pitchFamily="2" charset="77"/>
              </a:rPr>
              <a:t>GLOBAL REACH</a:t>
            </a:r>
            <a:endParaRPr lang="en-TL" b="1">
              <a:solidFill>
                <a:srgbClr val="617BE3"/>
              </a:solidFill>
              <a:latin typeface="Montserrat Black" pitchFamily="2" charset="77"/>
            </a:endParaRPr>
          </a:p>
        </p:txBody>
      </p:sp>
      <p:sp>
        <p:nvSpPr>
          <p:cNvPr id="35" name="TextBox 34">
            <a:extLst>
              <a:ext uri="{FF2B5EF4-FFF2-40B4-BE49-F238E27FC236}">
                <a16:creationId xmlns:a16="http://schemas.microsoft.com/office/drawing/2014/main" id="{51BB8F2D-4A40-9B4D-9517-FC50CE13B555}"/>
              </a:ext>
            </a:extLst>
          </p:cNvPr>
          <p:cNvSpPr txBox="1"/>
          <p:nvPr/>
        </p:nvSpPr>
        <p:spPr>
          <a:xfrm>
            <a:off x="4642585" y="4275972"/>
            <a:ext cx="2871234" cy="1086067"/>
          </a:xfrm>
          <a:prstGeom prst="rect">
            <a:avLst/>
          </a:prstGeom>
          <a:noFill/>
        </p:spPr>
        <p:txBody>
          <a:bodyPr wrap="square" rtlCol="0">
            <a:spAutoFit/>
          </a:bodyPr>
          <a:lstStyle/>
          <a:p>
            <a:pPr algn="ctr">
              <a:lnSpc>
                <a:spcPct val="150000"/>
              </a:lnSpc>
            </a:pPr>
            <a:r>
              <a:rPr lang="en-US" sz="1100" dirty="0">
                <a:solidFill>
                  <a:schemeClr val="tx1">
                    <a:lumMod val="50000"/>
                    <a:lumOff val="50000"/>
                  </a:schemeClr>
                </a:solidFill>
                <a:latin typeface="Avenir Book" panose="02000503020000020003" pitchFamily="2" charset="0"/>
              </a:rPr>
              <a:t>We have connections to all tier 1, 2 and 3 carriers in the world. We  maintain 1500+ local agents across various countries in our interconnection vendor base.</a:t>
            </a:r>
            <a:endParaRPr lang="en-TL" sz="1100">
              <a:solidFill>
                <a:schemeClr val="tx1">
                  <a:lumMod val="50000"/>
                  <a:lumOff val="50000"/>
                </a:schemeClr>
              </a:solidFill>
              <a:latin typeface="Avenir Book" panose="02000503020000020003" pitchFamily="2" charset="0"/>
            </a:endParaRPr>
          </a:p>
        </p:txBody>
      </p:sp>
      <p:sp>
        <p:nvSpPr>
          <p:cNvPr id="37" name="TextBox 36">
            <a:extLst>
              <a:ext uri="{FF2B5EF4-FFF2-40B4-BE49-F238E27FC236}">
                <a16:creationId xmlns:a16="http://schemas.microsoft.com/office/drawing/2014/main" id="{DB59B037-FF79-7E42-8C18-174D7C37FB02}"/>
              </a:ext>
            </a:extLst>
          </p:cNvPr>
          <p:cNvSpPr txBox="1"/>
          <p:nvPr/>
        </p:nvSpPr>
        <p:spPr>
          <a:xfrm>
            <a:off x="3072019" y="1394328"/>
            <a:ext cx="6255248" cy="334835"/>
          </a:xfrm>
          <a:prstGeom prst="rect">
            <a:avLst/>
          </a:prstGeom>
          <a:noFill/>
        </p:spPr>
        <p:txBody>
          <a:bodyPr wrap="square" rtlCol="0">
            <a:spAutoFit/>
          </a:bodyPr>
          <a:lstStyle/>
          <a:p>
            <a:pPr algn="ctr">
              <a:lnSpc>
                <a:spcPct val="150000"/>
              </a:lnSpc>
            </a:pPr>
            <a:r>
              <a:rPr lang="en-GB" sz="1150" i="1" dirty="0">
                <a:latin typeface="Avenir Book" panose="02000503020000020003" pitchFamily="2" charset="0"/>
              </a:rPr>
              <a:t>We don't want just to help you; we want to make it easy for your business to work.</a:t>
            </a:r>
            <a:r>
              <a:rPr lang="en-GB" sz="1150" dirty="0">
                <a:effectLst/>
                <a:latin typeface="Avenir Book" panose="02000503020000020003" pitchFamily="2" charset="0"/>
              </a:rPr>
              <a:t> </a:t>
            </a:r>
            <a:endParaRPr lang="en-TL" sz="1150">
              <a:solidFill>
                <a:schemeClr val="tx1">
                  <a:lumMod val="50000"/>
                  <a:lumOff val="50000"/>
                </a:schemeClr>
              </a:solidFill>
              <a:latin typeface="Avenir Book" panose="02000503020000020003" pitchFamily="2" charset="0"/>
            </a:endParaRPr>
          </a:p>
        </p:txBody>
      </p:sp>
      <p:sp>
        <p:nvSpPr>
          <p:cNvPr id="21" name="TextBox 20">
            <a:extLst>
              <a:ext uri="{FF2B5EF4-FFF2-40B4-BE49-F238E27FC236}">
                <a16:creationId xmlns:a16="http://schemas.microsoft.com/office/drawing/2014/main" id="{B07A5435-4799-EE46-AD70-F9D8BADD05C9}"/>
              </a:ext>
            </a:extLst>
          </p:cNvPr>
          <p:cNvSpPr txBox="1"/>
          <p:nvPr/>
        </p:nvSpPr>
        <p:spPr>
          <a:xfrm>
            <a:off x="3317273" y="805535"/>
            <a:ext cx="6165486"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SERVICE FEATURES</a:t>
            </a:r>
          </a:p>
        </p:txBody>
      </p:sp>
      <p:sp>
        <p:nvSpPr>
          <p:cNvPr id="38" name="Rectangle 37">
            <a:extLst>
              <a:ext uri="{FF2B5EF4-FFF2-40B4-BE49-F238E27FC236}">
                <a16:creationId xmlns:a16="http://schemas.microsoft.com/office/drawing/2014/main" id="{861A723A-2AB5-B746-A51C-25E76256C0D4}"/>
              </a:ext>
            </a:extLst>
          </p:cNvPr>
          <p:cNvSpPr/>
          <p:nvPr/>
        </p:nvSpPr>
        <p:spPr>
          <a:xfrm>
            <a:off x="234778" y="271847"/>
            <a:ext cx="11654083" cy="6351373"/>
          </a:xfrm>
          <a:prstGeom prst="rect">
            <a:avLst/>
          </a:prstGeom>
          <a:noFill/>
          <a:ln w="31750">
            <a:solidFill>
              <a:srgbClr val="FDD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5E9421A2-1547-A742-A4D4-C41AD9B629D5}"/>
              </a:ext>
            </a:extLst>
          </p:cNvPr>
          <p:cNvSpPr txBox="1"/>
          <p:nvPr/>
        </p:nvSpPr>
        <p:spPr>
          <a:xfrm>
            <a:off x="10767826" y="6278329"/>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spTree>
    <p:extLst>
      <p:ext uri="{BB962C8B-B14F-4D97-AF65-F5344CB8AC3E}">
        <p14:creationId xmlns:p14="http://schemas.microsoft.com/office/powerpoint/2010/main" val="71164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13E217-58FF-0846-916B-614F57C4B74D}"/>
              </a:ext>
            </a:extLst>
          </p:cNvPr>
          <p:cNvSpPr/>
          <p:nvPr/>
        </p:nvSpPr>
        <p:spPr>
          <a:xfrm>
            <a:off x="347901" y="335613"/>
            <a:ext cx="4774116" cy="3429000"/>
          </a:xfrm>
          <a:prstGeom prst="rect">
            <a:avLst/>
          </a:prstGeom>
          <a:solidFill>
            <a:srgbClr val="FFD6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1">
            <a:extLst>
              <a:ext uri="{FF2B5EF4-FFF2-40B4-BE49-F238E27FC236}">
                <a16:creationId xmlns:a16="http://schemas.microsoft.com/office/drawing/2014/main" id="{AB80C845-188C-F649-945B-B3F33566C25F}"/>
              </a:ext>
            </a:extLst>
          </p:cNvPr>
          <p:cNvPicPr>
            <a:picLocks noChangeAspect="1"/>
          </p:cNvPicPr>
          <p:nvPr/>
        </p:nvPicPr>
        <p:blipFill rotWithShape="1">
          <a:blip r:embed="rId2"/>
          <a:srcRect l="37808" r="17500"/>
          <a:stretch/>
        </p:blipFill>
        <p:spPr>
          <a:xfrm>
            <a:off x="841200" y="2"/>
            <a:ext cx="4597222" cy="6857998"/>
          </a:xfrm>
          <a:custGeom>
            <a:avLst/>
            <a:gdLst>
              <a:gd name="connsiteX0" fmla="*/ 0 w 4597222"/>
              <a:gd name="connsiteY0" fmla="*/ 5145204 h 6857998"/>
              <a:gd name="connsiteX1" fmla="*/ 4597221 w 4597222"/>
              <a:gd name="connsiteY1" fmla="*/ 5145204 h 6857998"/>
              <a:gd name="connsiteX2" fmla="*/ 4597221 w 4597222"/>
              <a:gd name="connsiteY2" fmla="*/ 6857998 h 6857998"/>
              <a:gd name="connsiteX3" fmla="*/ 0 w 4597222"/>
              <a:gd name="connsiteY3" fmla="*/ 6857998 h 6857998"/>
              <a:gd name="connsiteX4" fmla="*/ 1 w 4597222"/>
              <a:gd name="connsiteY4" fmla="*/ 0 h 6857998"/>
              <a:gd name="connsiteX5" fmla="*/ 4597222 w 4597222"/>
              <a:gd name="connsiteY5" fmla="*/ 0 h 6857998"/>
              <a:gd name="connsiteX6" fmla="*/ 4597222 w 4597222"/>
              <a:gd name="connsiteY6" fmla="*/ 5022376 h 6857998"/>
              <a:gd name="connsiteX7" fmla="*/ 1 w 4597222"/>
              <a:gd name="connsiteY7" fmla="*/ 5022376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222" h="6857998">
                <a:moveTo>
                  <a:pt x="0" y="5145204"/>
                </a:moveTo>
                <a:lnTo>
                  <a:pt x="4597221" y="5145204"/>
                </a:lnTo>
                <a:lnTo>
                  <a:pt x="4597221" y="6857998"/>
                </a:lnTo>
                <a:lnTo>
                  <a:pt x="0" y="6857998"/>
                </a:lnTo>
                <a:close/>
                <a:moveTo>
                  <a:pt x="1" y="0"/>
                </a:moveTo>
                <a:lnTo>
                  <a:pt x="4597222" y="0"/>
                </a:lnTo>
                <a:lnTo>
                  <a:pt x="4597222" y="5022376"/>
                </a:lnTo>
                <a:lnTo>
                  <a:pt x="1" y="5022376"/>
                </a:lnTo>
                <a:close/>
              </a:path>
            </a:pathLst>
          </a:custGeom>
        </p:spPr>
      </p:pic>
      <p:sp>
        <p:nvSpPr>
          <p:cNvPr id="25" name="Freeform: Shape 2">
            <a:extLst>
              <a:ext uri="{FF2B5EF4-FFF2-40B4-BE49-F238E27FC236}">
                <a16:creationId xmlns:a16="http://schemas.microsoft.com/office/drawing/2014/main" id="{3B4BF0BF-4C28-7645-816E-1053EE017330}"/>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849C9672-4400-CD42-A601-C9AC9D9BD928}"/>
              </a:ext>
            </a:extLst>
          </p:cNvPr>
          <p:cNvSpPr txBox="1"/>
          <p:nvPr/>
        </p:nvSpPr>
        <p:spPr>
          <a:xfrm>
            <a:off x="6096000" y="2613785"/>
            <a:ext cx="4867640" cy="334835"/>
          </a:xfrm>
          <a:prstGeom prst="rect">
            <a:avLst/>
          </a:prstGeom>
          <a:noFill/>
        </p:spPr>
        <p:txBody>
          <a:bodyPr wrap="square" rtlCol="0">
            <a:spAutoFit/>
          </a:bodyPr>
          <a:lstStyle/>
          <a:p>
            <a:pPr algn="ctr">
              <a:lnSpc>
                <a:spcPct val="150000"/>
              </a:lnSpc>
            </a:pPr>
            <a:r>
              <a:rPr lang="en-GB" sz="1150" i="1" dirty="0">
                <a:latin typeface="Avenir Book" panose="02000503020000020003" pitchFamily="2" charset="0"/>
              </a:rPr>
              <a:t>We’re ready to help you reach your potential, no matter the challenge!</a:t>
            </a:r>
            <a:endParaRPr lang="en-TL" sz="1150">
              <a:solidFill>
                <a:schemeClr val="tx1">
                  <a:lumMod val="50000"/>
                  <a:lumOff val="50000"/>
                </a:schemeClr>
              </a:solidFill>
              <a:latin typeface="Avenir Book" panose="02000503020000020003" pitchFamily="2" charset="0"/>
            </a:endParaRPr>
          </a:p>
        </p:txBody>
      </p:sp>
      <p:sp>
        <p:nvSpPr>
          <p:cNvPr id="5" name="TextBox 4">
            <a:extLst>
              <a:ext uri="{FF2B5EF4-FFF2-40B4-BE49-F238E27FC236}">
                <a16:creationId xmlns:a16="http://schemas.microsoft.com/office/drawing/2014/main" id="{D38C65D9-40A2-E646-949F-E1D31E379E6E}"/>
              </a:ext>
            </a:extLst>
          </p:cNvPr>
          <p:cNvSpPr txBox="1"/>
          <p:nvPr/>
        </p:nvSpPr>
        <p:spPr>
          <a:xfrm>
            <a:off x="6108526" y="1937094"/>
            <a:ext cx="4392636"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GET IN TOUCH</a:t>
            </a:r>
          </a:p>
        </p:txBody>
      </p:sp>
      <p:sp>
        <p:nvSpPr>
          <p:cNvPr id="11" name="Oval 10">
            <a:extLst>
              <a:ext uri="{FF2B5EF4-FFF2-40B4-BE49-F238E27FC236}">
                <a16:creationId xmlns:a16="http://schemas.microsoft.com/office/drawing/2014/main" id="{B1211B62-49F0-924D-832F-893EF50597C8}"/>
              </a:ext>
            </a:extLst>
          </p:cNvPr>
          <p:cNvSpPr/>
          <p:nvPr/>
        </p:nvSpPr>
        <p:spPr>
          <a:xfrm>
            <a:off x="6241179" y="3416224"/>
            <a:ext cx="271876" cy="271876"/>
          </a:xfrm>
          <a:prstGeom prst="ellipse">
            <a:avLst/>
          </a:prstGeom>
          <a:solidFill>
            <a:srgbClr val="FDD41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L"/>
          </a:p>
        </p:txBody>
      </p:sp>
      <p:sp>
        <p:nvSpPr>
          <p:cNvPr id="12" name="TextBox 11">
            <a:extLst>
              <a:ext uri="{FF2B5EF4-FFF2-40B4-BE49-F238E27FC236}">
                <a16:creationId xmlns:a16="http://schemas.microsoft.com/office/drawing/2014/main" id="{132435A9-3410-BA46-8B46-D16857FF5078}"/>
              </a:ext>
            </a:extLst>
          </p:cNvPr>
          <p:cNvSpPr txBox="1"/>
          <p:nvPr/>
        </p:nvSpPr>
        <p:spPr>
          <a:xfrm>
            <a:off x="6693883" y="3188556"/>
            <a:ext cx="4867640" cy="1619867"/>
          </a:xfrm>
          <a:prstGeom prst="rect">
            <a:avLst/>
          </a:prstGeom>
          <a:noFill/>
        </p:spPr>
        <p:txBody>
          <a:bodyPr wrap="square" rtlCol="0">
            <a:spAutoFit/>
          </a:bodyPr>
          <a:lstStyle/>
          <a:p>
            <a:pPr>
              <a:lnSpc>
                <a:spcPct val="250000"/>
              </a:lnSpc>
            </a:pP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+38 (0) 93 774 0204</a:t>
            </a:r>
          </a:p>
          <a:p>
            <a:pPr>
              <a:lnSpc>
                <a:spcPct val="250000"/>
              </a:lnSpc>
            </a:pPr>
            <a:r>
              <a:rPr 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sales@hicell.net</a:t>
            </a:r>
            <a:endPar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r>
              <a:rPr 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Dmitrivska</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18/24, Kyiv, Ukraine, 01054</a:t>
            </a:r>
            <a:endParaRPr lang="en-TL"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Graphic 12">
            <a:extLst>
              <a:ext uri="{FF2B5EF4-FFF2-40B4-BE49-F238E27FC236}">
                <a16:creationId xmlns:a16="http://schemas.microsoft.com/office/drawing/2014/main" id="{E6967683-49C6-B64B-ADDB-8E356712E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201" y="3986086"/>
            <a:ext cx="227565" cy="227565"/>
          </a:xfrm>
          <a:prstGeom prst="rect">
            <a:avLst/>
          </a:prstGeom>
        </p:spPr>
      </p:pic>
      <p:pic>
        <p:nvPicPr>
          <p:cNvPr id="14" name="Graphic 13">
            <a:extLst>
              <a:ext uri="{FF2B5EF4-FFF2-40B4-BE49-F238E27FC236}">
                <a16:creationId xmlns:a16="http://schemas.microsoft.com/office/drawing/2014/main" id="{D87F8CFC-CF10-FB4A-8C7E-21140BEA91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4809" y="4524112"/>
            <a:ext cx="271876" cy="271876"/>
          </a:xfrm>
          <a:prstGeom prst="rect">
            <a:avLst/>
          </a:prstGeom>
        </p:spPr>
      </p:pic>
      <p:sp>
        <p:nvSpPr>
          <p:cNvPr id="15" name="Graphic 33">
            <a:extLst>
              <a:ext uri="{FF2B5EF4-FFF2-40B4-BE49-F238E27FC236}">
                <a16:creationId xmlns:a16="http://schemas.microsoft.com/office/drawing/2014/main" id="{C621CAA0-062B-1B47-90F1-80DB2FA748A3}"/>
              </a:ext>
            </a:extLst>
          </p:cNvPr>
          <p:cNvSpPr/>
          <p:nvPr/>
        </p:nvSpPr>
        <p:spPr>
          <a:xfrm>
            <a:off x="6292814" y="3463837"/>
            <a:ext cx="221955" cy="221954"/>
          </a:xfrm>
          <a:custGeom>
            <a:avLst/>
            <a:gdLst>
              <a:gd name="connsiteX0" fmla="*/ 4876322 w 4876802"/>
              <a:gd name="connsiteY0" fmla="*/ 3929553 h 4876776"/>
              <a:gd name="connsiteX1" fmla="*/ 4655066 w 4876802"/>
              <a:gd name="connsiteY1" fmla="*/ 3433853 h 4876776"/>
              <a:gd name="connsiteX2" fmla="*/ 3953578 w 4876802"/>
              <a:gd name="connsiteY2" fmla="*/ 2967804 h 4876776"/>
              <a:gd name="connsiteX3" fmla="*/ 3147373 w 4876802"/>
              <a:gd name="connsiteY3" fmla="*/ 3196557 h 4876776"/>
              <a:gd name="connsiteX4" fmla="*/ 3146287 w 4876802"/>
              <a:gd name="connsiteY4" fmla="*/ 3197633 h 4876776"/>
              <a:gd name="connsiteX5" fmla="*/ 2888730 w 4876802"/>
              <a:gd name="connsiteY5" fmla="*/ 3453265 h 4876776"/>
              <a:gd name="connsiteX6" fmla="*/ 2076620 w 4876802"/>
              <a:gd name="connsiteY6" fmla="*/ 2825149 h 4876776"/>
              <a:gd name="connsiteX7" fmla="*/ 2051550 w 4876802"/>
              <a:gd name="connsiteY7" fmla="*/ 2800098 h 4876776"/>
              <a:gd name="connsiteX8" fmla="*/ 1423471 w 4876802"/>
              <a:gd name="connsiteY8" fmla="*/ 1988063 h 4876776"/>
              <a:gd name="connsiteX9" fmla="*/ 1679122 w 4876802"/>
              <a:gd name="connsiteY9" fmla="*/ 1730497 h 4876776"/>
              <a:gd name="connsiteX10" fmla="*/ 1680208 w 4876802"/>
              <a:gd name="connsiteY10" fmla="*/ 1729402 h 4876776"/>
              <a:gd name="connsiteX11" fmla="*/ 1908960 w 4876802"/>
              <a:gd name="connsiteY11" fmla="*/ 923196 h 4876776"/>
              <a:gd name="connsiteX12" fmla="*/ 1442902 w 4876802"/>
              <a:gd name="connsiteY12" fmla="*/ 221718 h 4876776"/>
              <a:gd name="connsiteX13" fmla="*/ 947221 w 4876802"/>
              <a:gd name="connsiteY13" fmla="*/ 481 h 4876776"/>
              <a:gd name="connsiteX14" fmla="*/ 436862 w 4876802"/>
              <a:gd name="connsiteY14" fmla="*/ 185466 h 4876776"/>
              <a:gd name="connsiteX15" fmla="*/ 431395 w 4876802"/>
              <a:gd name="connsiteY15" fmla="*/ 190381 h 4876776"/>
              <a:gd name="connsiteX16" fmla="*/ 423965 w 4876802"/>
              <a:gd name="connsiteY16" fmla="*/ 197420 h 4876776"/>
              <a:gd name="connsiteX17" fmla="*/ 27 w 4876802"/>
              <a:gd name="connsiteY17" fmla="*/ 1329571 h 4876776"/>
              <a:gd name="connsiteX18" fmla="*/ 1151399 w 4876802"/>
              <a:gd name="connsiteY18" fmla="*/ 3725375 h 4876776"/>
              <a:gd name="connsiteX19" fmla="*/ 1608123 w 4876802"/>
              <a:gd name="connsiteY19" fmla="*/ 4123092 h 4876776"/>
              <a:gd name="connsiteX20" fmla="*/ 1875204 w 4876802"/>
              <a:gd name="connsiteY20" fmla="*/ 4087830 h 4876776"/>
              <a:gd name="connsiteX21" fmla="*/ 1839942 w 4876802"/>
              <a:gd name="connsiteY21" fmla="*/ 3820740 h 4876776"/>
              <a:gd name="connsiteX22" fmla="*/ 1420804 w 4876802"/>
              <a:gd name="connsiteY22" fmla="*/ 3455989 h 4876776"/>
              <a:gd name="connsiteX23" fmla="*/ 381017 w 4876802"/>
              <a:gd name="connsiteY23" fmla="*/ 1327675 h 4876776"/>
              <a:gd name="connsiteX24" fmla="*/ 689922 w 4876802"/>
              <a:gd name="connsiteY24" fmla="*/ 470283 h 4876776"/>
              <a:gd name="connsiteX25" fmla="*/ 691380 w 4876802"/>
              <a:gd name="connsiteY25" fmla="*/ 468968 h 4876776"/>
              <a:gd name="connsiteX26" fmla="*/ 1168658 w 4876802"/>
              <a:gd name="connsiteY26" fmla="*/ 486189 h 4876776"/>
              <a:gd name="connsiteX27" fmla="*/ 1408212 w 4876802"/>
              <a:gd name="connsiteY27" fmla="*/ 1462607 h 4876776"/>
              <a:gd name="connsiteX28" fmla="*/ 1055082 w 4876802"/>
              <a:gd name="connsiteY28" fmla="*/ 1818384 h 4876776"/>
              <a:gd name="connsiteX29" fmla="*/ 1016258 w 4876802"/>
              <a:gd name="connsiteY29" fmla="*/ 2030087 h 4876776"/>
              <a:gd name="connsiteX30" fmla="*/ 1782211 w 4876802"/>
              <a:gd name="connsiteY30" fmla="*/ 3069569 h 4876776"/>
              <a:gd name="connsiteX31" fmla="*/ 1807291 w 4876802"/>
              <a:gd name="connsiteY31" fmla="*/ 3094611 h 4876776"/>
              <a:gd name="connsiteX32" fmla="*/ 2846716 w 4876802"/>
              <a:gd name="connsiteY32" fmla="*/ 3860497 h 4876776"/>
              <a:gd name="connsiteX33" fmla="*/ 3058409 w 4876802"/>
              <a:gd name="connsiteY33" fmla="*/ 3821682 h 4876776"/>
              <a:gd name="connsiteX34" fmla="*/ 3414196 w 4876802"/>
              <a:gd name="connsiteY34" fmla="*/ 3468543 h 4876776"/>
              <a:gd name="connsiteX35" fmla="*/ 4390614 w 4876802"/>
              <a:gd name="connsiteY35" fmla="*/ 3708106 h 4876776"/>
              <a:gd name="connsiteX36" fmla="*/ 4407863 w 4876802"/>
              <a:gd name="connsiteY36" fmla="*/ 4185356 h 4876776"/>
              <a:gd name="connsiteX37" fmla="*/ 4406511 w 4876802"/>
              <a:gd name="connsiteY37" fmla="*/ 4186852 h 4876776"/>
              <a:gd name="connsiteX38" fmla="*/ 3557824 w 4876802"/>
              <a:gd name="connsiteY38" fmla="*/ 4495776 h 4876776"/>
              <a:gd name="connsiteX39" fmla="*/ 3549127 w 4876802"/>
              <a:gd name="connsiteY39" fmla="*/ 4495757 h 4876776"/>
              <a:gd name="connsiteX40" fmla="*/ 2609115 w 4876802"/>
              <a:gd name="connsiteY40" fmla="*/ 4273234 h 4876776"/>
              <a:gd name="connsiteX41" fmla="*/ 2358750 w 4876802"/>
              <a:gd name="connsiteY41" fmla="*/ 4372704 h 4876776"/>
              <a:gd name="connsiteX42" fmla="*/ 2458220 w 4876802"/>
              <a:gd name="connsiteY42" fmla="*/ 4623078 h 4876776"/>
              <a:gd name="connsiteX43" fmla="*/ 3547232 w 4876802"/>
              <a:gd name="connsiteY43" fmla="*/ 4876757 h 4876776"/>
              <a:gd name="connsiteX44" fmla="*/ 3557919 w 4876802"/>
              <a:gd name="connsiteY44" fmla="*/ 4876776 h 4876776"/>
              <a:gd name="connsiteX45" fmla="*/ 4679383 w 4876802"/>
              <a:gd name="connsiteY45" fmla="*/ 4452819 h 4876776"/>
              <a:gd name="connsiteX46" fmla="*/ 4686412 w 4876802"/>
              <a:gd name="connsiteY46" fmla="*/ 4445389 h 4876776"/>
              <a:gd name="connsiteX47" fmla="*/ 4691356 w 4876802"/>
              <a:gd name="connsiteY47" fmla="*/ 4439893 h 4876776"/>
              <a:gd name="connsiteX48" fmla="*/ 4876322 w 4876802"/>
              <a:gd name="connsiteY48" fmla="*/ 3929553 h 487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76802" h="4876776">
                <a:moveTo>
                  <a:pt x="4876322" y="3929553"/>
                </a:moveTo>
                <a:cubicBezTo>
                  <a:pt x="4869521" y="3740910"/>
                  <a:pt x="4790940" y="3564869"/>
                  <a:pt x="4655066" y="3433853"/>
                </a:cubicBezTo>
                <a:cubicBezTo>
                  <a:pt x="4389023" y="3177316"/>
                  <a:pt x="4166119" y="3029222"/>
                  <a:pt x="3953578" y="2967804"/>
                </a:cubicBezTo>
                <a:cubicBezTo>
                  <a:pt x="3660732" y="2883165"/>
                  <a:pt x="3389460" y="2960127"/>
                  <a:pt x="3147373" y="3196557"/>
                </a:cubicBezTo>
                <a:cubicBezTo>
                  <a:pt x="3147010" y="3196909"/>
                  <a:pt x="3146648" y="3197271"/>
                  <a:pt x="3146287" y="3197633"/>
                </a:cubicBezTo>
                <a:lnTo>
                  <a:pt x="2888730" y="3453265"/>
                </a:lnTo>
                <a:cubicBezTo>
                  <a:pt x="2727768" y="3362530"/>
                  <a:pt x="2414776" y="3163305"/>
                  <a:pt x="2076620" y="2825149"/>
                </a:cubicBezTo>
                <a:lnTo>
                  <a:pt x="2051550" y="2800098"/>
                </a:lnTo>
                <a:cubicBezTo>
                  <a:pt x="1713336" y="2461893"/>
                  <a:pt x="1514121" y="2148845"/>
                  <a:pt x="1423471" y="1988063"/>
                </a:cubicBezTo>
                <a:lnTo>
                  <a:pt x="1679122" y="1730497"/>
                </a:lnTo>
                <a:cubicBezTo>
                  <a:pt x="1679484" y="1730135"/>
                  <a:pt x="1679846" y="1729773"/>
                  <a:pt x="1680208" y="1729402"/>
                </a:cubicBezTo>
                <a:cubicBezTo>
                  <a:pt x="1916628" y="1487333"/>
                  <a:pt x="1993590" y="1216081"/>
                  <a:pt x="1908960" y="923196"/>
                </a:cubicBezTo>
                <a:cubicBezTo>
                  <a:pt x="1847534" y="710665"/>
                  <a:pt x="1699449" y="487761"/>
                  <a:pt x="1442902" y="221718"/>
                </a:cubicBezTo>
                <a:cubicBezTo>
                  <a:pt x="1311895" y="85863"/>
                  <a:pt x="1135864" y="7282"/>
                  <a:pt x="947221" y="481"/>
                </a:cubicBezTo>
                <a:cubicBezTo>
                  <a:pt x="758464" y="-6329"/>
                  <a:pt x="577337" y="59374"/>
                  <a:pt x="436862" y="185466"/>
                </a:cubicBezTo>
                <a:lnTo>
                  <a:pt x="431395" y="190381"/>
                </a:lnTo>
                <a:cubicBezTo>
                  <a:pt x="428861" y="192657"/>
                  <a:pt x="426385" y="195010"/>
                  <a:pt x="423965" y="197420"/>
                </a:cubicBezTo>
                <a:cubicBezTo>
                  <a:pt x="144321" y="477064"/>
                  <a:pt x="-2269" y="868551"/>
                  <a:pt x="27" y="1329571"/>
                </a:cubicBezTo>
                <a:cubicBezTo>
                  <a:pt x="3941" y="2112736"/>
                  <a:pt x="434367" y="3008352"/>
                  <a:pt x="1151399" y="3725375"/>
                </a:cubicBezTo>
                <a:cubicBezTo>
                  <a:pt x="1286606" y="3860583"/>
                  <a:pt x="1440273" y="3994390"/>
                  <a:pt x="1608123" y="4123092"/>
                </a:cubicBezTo>
                <a:cubicBezTo>
                  <a:pt x="1691609" y="4187100"/>
                  <a:pt x="1811186" y="4171326"/>
                  <a:pt x="1875204" y="4087830"/>
                </a:cubicBezTo>
                <a:cubicBezTo>
                  <a:pt x="1939231" y="4004334"/>
                  <a:pt x="1923438" y="3884757"/>
                  <a:pt x="1839942" y="3820740"/>
                </a:cubicBezTo>
                <a:cubicBezTo>
                  <a:pt x="1685304" y="3702163"/>
                  <a:pt x="1544286" y="3579443"/>
                  <a:pt x="1420804" y="3455989"/>
                </a:cubicBezTo>
                <a:cubicBezTo>
                  <a:pt x="773142" y="2808327"/>
                  <a:pt x="384437" y="2012704"/>
                  <a:pt x="381017" y="1327675"/>
                </a:cubicBezTo>
                <a:cubicBezTo>
                  <a:pt x="379255" y="972622"/>
                  <a:pt x="486059" y="676270"/>
                  <a:pt x="689922" y="470283"/>
                </a:cubicBezTo>
                <a:lnTo>
                  <a:pt x="691380" y="468968"/>
                </a:lnTo>
                <a:cubicBezTo>
                  <a:pt x="829845" y="344676"/>
                  <a:pt x="1039480" y="352239"/>
                  <a:pt x="1168658" y="486189"/>
                </a:cubicBezTo>
                <a:cubicBezTo>
                  <a:pt x="1661853" y="997663"/>
                  <a:pt x="1626144" y="1239131"/>
                  <a:pt x="1408212" y="1462607"/>
                </a:cubicBezTo>
                <a:lnTo>
                  <a:pt x="1055082" y="1818384"/>
                </a:lnTo>
                <a:cubicBezTo>
                  <a:pt x="999704" y="1874182"/>
                  <a:pt x="984283" y="1958269"/>
                  <a:pt x="1016258" y="2030087"/>
                </a:cubicBezTo>
                <a:cubicBezTo>
                  <a:pt x="1025221" y="2050223"/>
                  <a:pt x="1242096" y="2529454"/>
                  <a:pt x="1782211" y="3069569"/>
                </a:cubicBezTo>
                <a:lnTo>
                  <a:pt x="1807291" y="3094611"/>
                </a:lnTo>
                <a:cubicBezTo>
                  <a:pt x="2347339" y="3634669"/>
                  <a:pt x="2826580" y="3851534"/>
                  <a:pt x="2846716" y="3860497"/>
                </a:cubicBezTo>
                <a:cubicBezTo>
                  <a:pt x="2918515" y="3892491"/>
                  <a:pt x="3002621" y="3877061"/>
                  <a:pt x="3058409" y="3821682"/>
                </a:cubicBezTo>
                <a:lnTo>
                  <a:pt x="3414196" y="3468543"/>
                </a:lnTo>
                <a:cubicBezTo>
                  <a:pt x="3637700" y="3250602"/>
                  <a:pt x="3879169" y="3214911"/>
                  <a:pt x="4390614" y="3708106"/>
                </a:cubicBezTo>
                <a:cubicBezTo>
                  <a:pt x="4524564" y="3837266"/>
                  <a:pt x="4532127" y="4046911"/>
                  <a:pt x="4407863" y="4185356"/>
                </a:cubicBezTo>
                <a:lnTo>
                  <a:pt x="4406511" y="4186852"/>
                </a:lnTo>
                <a:cubicBezTo>
                  <a:pt x="4202209" y="4389058"/>
                  <a:pt x="3909010" y="4495776"/>
                  <a:pt x="3557824" y="4495776"/>
                </a:cubicBezTo>
                <a:cubicBezTo>
                  <a:pt x="3554928" y="4495776"/>
                  <a:pt x="3552032" y="4495776"/>
                  <a:pt x="3549127" y="4495757"/>
                </a:cubicBezTo>
                <a:cubicBezTo>
                  <a:pt x="3268416" y="4494357"/>
                  <a:pt x="2943357" y="4417405"/>
                  <a:pt x="2609115" y="4273234"/>
                </a:cubicBezTo>
                <a:cubicBezTo>
                  <a:pt x="2512531" y="4231553"/>
                  <a:pt x="2400412" y="4276092"/>
                  <a:pt x="2358750" y="4372704"/>
                </a:cubicBezTo>
                <a:cubicBezTo>
                  <a:pt x="2317078" y="4469316"/>
                  <a:pt x="2361608" y="4581406"/>
                  <a:pt x="2458220" y="4623078"/>
                </a:cubicBezTo>
                <a:cubicBezTo>
                  <a:pt x="2844573" y="4789727"/>
                  <a:pt x="3210961" y="4875071"/>
                  <a:pt x="3547232" y="4876757"/>
                </a:cubicBezTo>
                <a:cubicBezTo>
                  <a:pt x="3550804" y="4876767"/>
                  <a:pt x="3554347" y="4876776"/>
                  <a:pt x="3557919" y="4876776"/>
                </a:cubicBezTo>
                <a:cubicBezTo>
                  <a:pt x="4014300" y="4876776"/>
                  <a:pt x="4401901" y="4730291"/>
                  <a:pt x="4679383" y="4452819"/>
                </a:cubicBezTo>
                <a:cubicBezTo>
                  <a:pt x="4681793" y="4450399"/>
                  <a:pt x="4684136" y="4447932"/>
                  <a:pt x="4686412" y="4445389"/>
                </a:cubicBezTo>
                <a:lnTo>
                  <a:pt x="4691356" y="4439893"/>
                </a:lnTo>
                <a:cubicBezTo>
                  <a:pt x="4817438" y="4299428"/>
                  <a:pt x="4883132" y="4118186"/>
                  <a:pt x="4876322" y="3929553"/>
                </a:cubicBezTo>
                <a:close/>
              </a:path>
            </a:pathLst>
          </a:custGeom>
          <a:solidFill>
            <a:srgbClr val="404040"/>
          </a:solidFill>
          <a:ln w="9525" cap="flat">
            <a:noFill/>
            <a:prstDash val="solid"/>
            <a:miter/>
          </a:ln>
        </p:spPr>
        <p:txBody>
          <a:bodyPr rtlCol="0" anchor="ctr"/>
          <a:lstStyle/>
          <a:p>
            <a:endParaRPr lang="en-TL"/>
          </a:p>
        </p:txBody>
      </p:sp>
      <p:sp>
        <p:nvSpPr>
          <p:cNvPr id="16" name="Oval 15">
            <a:extLst>
              <a:ext uri="{FF2B5EF4-FFF2-40B4-BE49-F238E27FC236}">
                <a16:creationId xmlns:a16="http://schemas.microsoft.com/office/drawing/2014/main" id="{99420435-F7E6-3D48-B31B-A7AE9904EEB8}"/>
              </a:ext>
            </a:extLst>
          </p:cNvPr>
          <p:cNvSpPr/>
          <p:nvPr/>
        </p:nvSpPr>
        <p:spPr>
          <a:xfrm>
            <a:off x="6299309" y="3917416"/>
            <a:ext cx="271876" cy="271876"/>
          </a:xfrm>
          <a:prstGeom prst="ellipse">
            <a:avLst/>
          </a:prstGeom>
          <a:solidFill>
            <a:srgbClr val="FDD41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L"/>
          </a:p>
        </p:txBody>
      </p:sp>
      <p:sp>
        <p:nvSpPr>
          <p:cNvPr id="17" name="Oval 16">
            <a:extLst>
              <a:ext uri="{FF2B5EF4-FFF2-40B4-BE49-F238E27FC236}">
                <a16:creationId xmlns:a16="http://schemas.microsoft.com/office/drawing/2014/main" id="{636FB076-4AEF-DA40-A53C-F42D05B3BFEC}"/>
              </a:ext>
            </a:extLst>
          </p:cNvPr>
          <p:cNvSpPr/>
          <p:nvPr/>
        </p:nvSpPr>
        <p:spPr>
          <a:xfrm>
            <a:off x="6234891" y="4475170"/>
            <a:ext cx="271876" cy="271876"/>
          </a:xfrm>
          <a:prstGeom prst="ellipse">
            <a:avLst/>
          </a:prstGeom>
          <a:solidFill>
            <a:srgbClr val="FDD41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L"/>
          </a:p>
        </p:txBody>
      </p:sp>
      <p:sp>
        <p:nvSpPr>
          <p:cNvPr id="18" name="TextBox 17">
            <a:extLst>
              <a:ext uri="{FF2B5EF4-FFF2-40B4-BE49-F238E27FC236}">
                <a16:creationId xmlns:a16="http://schemas.microsoft.com/office/drawing/2014/main" id="{8DABE1AC-03C9-534F-A296-F1A10302C5E1}"/>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GET IN TOUCH</a:t>
            </a:r>
            <a:endParaRPr lang="en-ID" sz="1200" b="1" dirty="0">
              <a:solidFill>
                <a:schemeClr val="tx1">
                  <a:lumMod val="50000"/>
                  <a:lumOff val="50000"/>
                </a:schemeClr>
              </a:solidFill>
              <a:latin typeface="Montserrat" panose="00000500000000000000" pitchFamily="2" charset="0"/>
            </a:endParaRPr>
          </a:p>
        </p:txBody>
      </p:sp>
      <p:sp>
        <p:nvSpPr>
          <p:cNvPr id="19" name="Rectangle 18">
            <a:extLst>
              <a:ext uri="{FF2B5EF4-FFF2-40B4-BE49-F238E27FC236}">
                <a16:creationId xmlns:a16="http://schemas.microsoft.com/office/drawing/2014/main" id="{951BC730-2168-3842-9D52-B0101B90C2E4}"/>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Justify Text Body">
            <a:extLst>
              <a:ext uri="{FF2B5EF4-FFF2-40B4-BE49-F238E27FC236}">
                <a16:creationId xmlns:a16="http://schemas.microsoft.com/office/drawing/2014/main" id="{1CEB06BA-E5CF-EC45-8D1F-E700D2738698}"/>
              </a:ext>
            </a:extLst>
          </p:cNvPr>
          <p:cNvSpPr txBox="1"/>
          <p:nvPr/>
        </p:nvSpPr>
        <p:spPr>
          <a:xfrm>
            <a:off x="364489"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16</a:t>
            </a:r>
            <a:endParaRPr lang="en-ID" sz="1100" dirty="0">
              <a:solidFill>
                <a:schemeClr val="bg1"/>
              </a:solidFill>
              <a:latin typeface="Avenir Book" panose="02000503020000020003" pitchFamily="2" charset="0"/>
            </a:endParaRPr>
          </a:p>
        </p:txBody>
      </p:sp>
      <p:sp>
        <p:nvSpPr>
          <p:cNvPr id="21" name="Rectangle 20">
            <a:extLst>
              <a:ext uri="{FF2B5EF4-FFF2-40B4-BE49-F238E27FC236}">
                <a16:creationId xmlns:a16="http://schemas.microsoft.com/office/drawing/2014/main" id="{793E33AB-C851-C046-9949-3AB4A2E96259}"/>
              </a:ext>
            </a:extLst>
          </p:cNvPr>
          <p:cNvSpPr/>
          <p:nvPr/>
        </p:nvSpPr>
        <p:spPr>
          <a:xfrm>
            <a:off x="4759890" y="1562088"/>
            <a:ext cx="6889315" cy="410060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58D5BE7F-C592-D541-9210-C470E1F94B07}"/>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26" name="Picture 25">
            <a:extLst>
              <a:ext uri="{FF2B5EF4-FFF2-40B4-BE49-F238E27FC236}">
                <a16:creationId xmlns:a16="http://schemas.microsoft.com/office/drawing/2014/main" id="{701E5313-DB6B-7047-9E80-7A3CBBCF2E1A}"/>
              </a:ext>
            </a:extLst>
          </p:cNvPr>
          <p:cNvPicPr>
            <a:picLocks noChangeAspect="1"/>
          </p:cNvPicPr>
          <p:nvPr/>
        </p:nvPicPr>
        <p:blipFill>
          <a:blip r:embed="rId7"/>
          <a:stretch>
            <a:fillRect/>
          </a:stretch>
        </p:blipFill>
        <p:spPr>
          <a:xfrm>
            <a:off x="10787448" y="403228"/>
            <a:ext cx="1033849" cy="288078"/>
          </a:xfrm>
          <a:prstGeom prst="rect">
            <a:avLst/>
          </a:prstGeom>
        </p:spPr>
      </p:pic>
    </p:spTree>
    <p:extLst>
      <p:ext uri="{BB962C8B-B14F-4D97-AF65-F5344CB8AC3E}">
        <p14:creationId xmlns:p14="http://schemas.microsoft.com/office/powerpoint/2010/main" val="11721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95886-1EA7-4E41-86F4-2182BECAF004}"/>
              </a:ext>
            </a:extLst>
          </p:cNvPr>
          <p:cNvSpPr/>
          <p:nvPr/>
        </p:nvSpPr>
        <p:spPr>
          <a:xfrm>
            <a:off x="-18460" y="0"/>
            <a:ext cx="12210460" cy="6858000"/>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 name="Group 1">
            <a:extLst>
              <a:ext uri="{FF2B5EF4-FFF2-40B4-BE49-F238E27FC236}">
                <a16:creationId xmlns:a16="http://schemas.microsoft.com/office/drawing/2014/main" id="{B88BADB4-AC53-492B-994F-DAEFFBAAD311}"/>
              </a:ext>
            </a:extLst>
          </p:cNvPr>
          <p:cNvGrpSpPr/>
          <p:nvPr/>
        </p:nvGrpSpPr>
        <p:grpSpPr>
          <a:xfrm>
            <a:off x="6652121" y="4149399"/>
            <a:ext cx="1202963" cy="214570"/>
            <a:chOff x="-31777" y="3466791"/>
            <a:chExt cx="1202963" cy="214570"/>
          </a:xfrm>
        </p:grpSpPr>
        <p:sp>
          <p:nvSpPr>
            <p:cNvPr id="16" name="Freeform: Shape 15">
              <a:extLst>
                <a:ext uri="{FF2B5EF4-FFF2-40B4-BE49-F238E27FC236}">
                  <a16:creationId xmlns:a16="http://schemas.microsoft.com/office/drawing/2014/main" id="{A9A01961-6884-4B57-9051-643EBFBF4518}"/>
                </a:ext>
              </a:extLst>
            </p:cNvPr>
            <p:cNvSpPr/>
            <p:nvPr/>
          </p:nvSpPr>
          <p:spPr>
            <a:xfrm>
              <a:off x="520624" y="3466791"/>
              <a:ext cx="102246" cy="214570"/>
            </a:xfrm>
            <a:custGeom>
              <a:avLst/>
              <a:gdLst>
                <a:gd name="connsiteX0" fmla="*/ 76918 w 128517"/>
                <a:gd name="connsiteY0" fmla="*/ 0 h 269701"/>
                <a:gd name="connsiteX1" fmla="*/ 30093 w 128517"/>
                <a:gd name="connsiteY1" fmla="*/ 47298 h 269701"/>
                <a:gd name="connsiteX2" fmla="*/ 30093 w 128517"/>
                <a:gd name="connsiteY2" fmla="*/ 71420 h 269701"/>
                <a:gd name="connsiteX3" fmla="*/ 30093 w 128517"/>
                <a:gd name="connsiteY3" fmla="*/ 83362 h 269701"/>
                <a:gd name="connsiteX4" fmla="*/ 0 w 128517"/>
                <a:gd name="connsiteY4" fmla="*/ 83362 h 269701"/>
                <a:gd name="connsiteX5" fmla="*/ 0 w 128517"/>
                <a:gd name="connsiteY5" fmla="*/ 136410 h 269701"/>
                <a:gd name="connsiteX6" fmla="*/ 30093 w 128517"/>
                <a:gd name="connsiteY6" fmla="*/ 136410 h 269701"/>
                <a:gd name="connsiteX7" fmla="*/ 30093 w 128517"/>
                <a:gd name="connsiteY7" fmla="*/ 269701 h 269701"/>
                <a:gd name="connsiteX8" fmla="*/ 80746 w 128517"/>
                <a:gd name="connsiteY8" fmla="*/ 269701 h 269701"/>
                <a:gd name="connsiteX9" fmla="*/ 80746 w 128517"/>
                <a:gd name="connsiteY9" fmla="*/ 136410 h 269701"/>
                <a:gd name="connsiteX10" fmla="*/ 126610 w 128517"/>
                <a:gd name="connsiteY10" fmla="*/ 136410 h 269701"/>
                <a:gd name="connsiteX11" fmla="*/ 126610 w 128517"/>
                <a:gd name="connsiteY11" fmla="*/ 83362 h 269701"/>
                <a:gd name="connsiteX12" fmla="*/ 80746 w 128517"/>
                <a:gd name="connsiteY12" fmla="*/ 83362 h 269701"/>
                <a:gd name="connsiteX13" fmla="*/ 80746 w 128517"/>
                <a:gd name="connsiteY13" fmla="*/ 71420 h 269701"/>
                <a:gd name="connsiteX14" fmla="*/ 80746 w 128517"/>
                <a:gd name="connsiteY14" fmla="*/ 55900 h 269701"/>
                <a:gd name="connsiteX15" fmla="*/ 92216 w 128517"/>
                <a:gd name="connsiteY15" fmla="*/ 44430 h 269701"/>
                <a:gd name="connsiteX16" fmla="*/ 128517 w 128517"/>
                <a:gd name="connsiteY16" fmla="*/ 44430 h 269701"/>
                <a:gd name="connsiteX17" fmla="*/ 128517 w 128517"/>
                <a:gd name="connsiteY17" fmla="*/ 0 h 26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517" h="269701">
                  <a:moveTo>
                    <a:pt x="76918" y="0"/>
                  </a:moveTo>
                  <a:cubicBezTo>
                    <a:pt x="57126" y="0"/>
                    <a:pt x="30093" y="19524"/>
                    <a:pt x="30093" y="47298"/>
                  </a:cubicBezTo>
                  <a:lnTo>
                    <a:pt x="30093" y="71420"/>
                  </a:lnTo>
                  <a:lnTo>
                    <a:pt x="30093" y="83362"/>
                  </a:lnTo>
                  <a:lnTo>
                    <a:pt x="0" y="83362"/>
                  </a:lnTo>
                  <a:lnTo>
                    <a:pt x="0" y="136410"/>
                  </a:lnTo>
                  <a:lnTo>
                    <a:pt x="30093" y="136410"/>
                  </a:lnTo>
                  <a:lnTo>
                    <a:pt x="30093" y="269701"/>
                  </a:lnTo>
                  <a:lnTo>
                    <a:pt x="80746" y="269701"/>
                  </a:lnTo>
                  <a:lnTo>
                    <a:pt x="80746" y="136410"/>
                  </a:lnTo>
                  <a:lnTo>
                    <a:pt x="126610" y="136410"/>
                  </a:lnTo>
                  <a:lnTo>
                    <a:pt x="126610" y="83362"/>
                  </a:lnTo>
                  <a:lnTo>
                    <a:pt x="80746" y="83362"/>
                  </a:lnTo>
                  <a:lnTo>
                    <a:pt x="80746" y="71420"/>
                  </a:lnTo>
                  <a:lnTo>
                    <a:pt x="80746" y="55900"/>
                  </a:lnTo>
                  <a:cubicBezTo>
                    <a:pt x="80746" y="51076"/>
                    <a:pt x="82197" y="44430"/>
                    <a:pt x="92216" y="44430"/>
                  </a:cubicBezTo>
                  <a:lnTo>
                    <a:pt x="128517" y="44430"/>
                  </a:lnTo>
                  <a:lnTo>
                    <a:pt x="128517" y="0"/>
                  </a:lnTo>
                  <a:close/>
                </a:path>
              </a:pathLst>
            </a:custGeom>
            <a:solidFill>
              <a:schemeClr val="bg1"/>
            </a:solidFill>
            <a:ln w="57204" cap="rnd">
              <a:noFill/>
              <a:prstDash val="solid"/>
              <a:round/>
            </a:ln>
          </p:spPr>
          <p:txBody>
            <a:bodyPr rtlCol="0" anchor="ctr"/>
            <a:lstStyle/>
            <a:p>
              <a:endParaRPr lang="en-ID"/>
            </a:p>
          </p:txBody>
        </p:sp>
        <p:sp>
          <p:nvSpPr>
            <p:cNvPr id="17" name="Freeform: Shape 16">
              <a:extLst>
                <a:ext uri="{FF2B5EF4-FFF2-40B4-BE49-F238E27FC236}">
                  <a16:creationId xmlns:a16="http://schemas.microsoft.com/office/drawing/2014/main" id="{0E5098D6-E2CF-4544-A1C1-19FBB1E44C10}"/>
                </a:ext>
              </a:extLst>
            </p:cNvPr>
            <p:cNvSpPr/>
            <p:nvPr/>
          </p:nvSpPr>
          <p:spPr>
            <a:xfrm>
              <a:off x="-31777" y="3471561"/>
              <a:ext cx="199823" cy="190854"/>
            </a:xfrm>
            <a:custGeom>
              <a:avLst/>
              <a:gdLst>
                <a:gd name="connsiteX0" fmla="*/ 28259 w 251166"/>
                <a:gd name="connsiteY0" fmla="*/ 0 h 239892"/>
                <a:gd name="connsiteX1" fmla="*/ 0 w 251166"/>
                <a:gd name="connsiteY1" fmla="*/ 28259 h 239892"/>
                <a:gd name="connsiteX2" fmla="*/ 28259 w 251166"/>
                <a:gd name="connsiteY2" fmla="*/ 56517 h 239892"/>
                <a:gd name="connsiteX3" fmla="*/ 56536 w 251166"/>
                <a:gd name="connsiteY3" fmla="*/ 28267 h 239892"/>
                <a:gd name="connsiteX4" fmla="*/ 56536 w 251166"/>
                <a:gd name="connsiteY4" fmla="*/ 28259 h 239892"/>
                <a:gd name="connsiteX5" fmla="*/ 28268 w 251166"/>
                <a:gd name="connsiteY5" fmla="*/ 0 h 239892"/>
                <a:gd name="connsiteX6" fmla="*/ 28259 w 251166"/>
                <a:gd name="connsiteY6" fmla="*/ 0 h 239892"/>
                <a:gd name="connsiteX7" fmla="*/ 188193 w 251166"/>
                <a:gd name="connsiteY7" fmla="*/ 83381 h 239892"/>
                <a:gd name="connsiteX8" fmla="*/ 140512 w 251166"/>
                <a:gd name="connsiteY8" fmla="*/ 102524 h 239892"/>
                <a:gd name="connsiteX9" fmla="*/ 140512 w 251166"/>
                <a:gd name="connsiteY9" fmla="*/ 83400 h 239892"/>
                <a:gd name="connsiteX10" fmla="*/ 86804 w 251166"/>
                <a:gd name="connsiteY10" fmla="*/ 83400 h 239892"/>
                <a:gd name="connsiteX11" fmla="*/ 86804 w 251166"/>
                <a:gd name="connsiteY11" fmla="*/ 239892 h 239892"/>
                <a:gd name="connsiteX12" fmla="*/ 140512 w 251166"/>
                <a:gd name="connsiteY12" fmla="*/ 239892 h 239892"/>
                <a:gd name="connsiteX13" fmla="*/ 140512 w 251166"/>
                <a:gd name="connsiteY13" fmla="*/ 143657 h 239892"/>
                <a:gd name="connsiteX14" fmla="*/ 197439 w 251166"/>
                <a:gd name="connsiteY14" fmla="*/ 149368 h 239892"/>
                <a:gd name="connsiteX15" fmla="*/ 197439 w 251166"/>
                <a:gd name="connsiteY15" fmla="*/ 239892 h 239892"/>
                <a:gd name="connsiteX16" fmla="*/ 251166 w 251166"/>
                <a:gd name="connsiteY16" fmla="*/ 239892 h 239892"/>
                <a:gd name="connsiteX17" fmla="*/ 251166 w 251166"/>
                <a:gd name="connsiteY17" fmla="*/ 159656 h 239892"/>
                <a:gd name="connsiteX18" fmla="*/ 251166 w 251166"/>
                <a:gd name="connsiteY18" fmla="*/ 150633 h 239892"/>
                <a:gd name="connsiteX19" fmla="*/ 251166 w 251166"/>
                <a:gd name="connsiteY19" fmla="*/ 138726 h 239892"/>
                <a:gd name="connsiteX20" fmla="*/ 208787 w 251166"/>
                <a:gd name="connsiteY20" fmla="*/ 85986 h 239892"/>
                <a:gd name="connsiteX21" fmla="*/ 188193 w 251166"/>
                <a:gd name="connsiteY21" fmla="*/ 83379 h 239892"/>
                <a:gd name="connsiteX22" fmla="*/ 1395 w 251166"/>
                <a:gd name="connsiteY22" fmla="*/ 83400 h 239892"/>
                <a:gd name="connsiteX23" fmla="*/ 1395 w 251166"/>
                <a:gd name="connsiteY23" fmla="*/ 239892 h 239892"/>
                <a:gd name="connsiteX24" fmla="*/ 55122 w 251166"/>
                <a:gd name="connsiteY24" fmla="*/ 239892 h 239892"/>
                <a:gd name="connsiteX25" fmla="*/ 55122 w 251166"/>
                <a:gd name="connsiteY25" fmla="*/ 83400 h 23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166" h="239892">
                  <a:moveTo>
                    <a:pt x="28259" y="0"/>
                  </a:moveTo>
                  <a:cubicBezTo>
                    <a:pt x="12653" y="3"/>
                    <a:pt x="3" y="12653"/>
                    <a:pt x="0" y="28259"/>
                  </a:cubicBezTo>
                  <a:cubicBezTo>
                    <a:pt x="3" y="43865"/>
                    <a:pt x="12653" y="56515"/>
                    <a:pt x="28259" y="56517"/>
                  </a:cubicBezTo>
                  <a:cubicBezTo>
                    <a:pt x="43869" y="56525"/>
                    <a:pt x="56529" y="43877"/>
                    <a:pt x="56536" y="28267"/>
                  </a:cubicBezTo>
                  <a:cubicBezTo>
                    <a:pt x="56536" y="28264"/>
                    <a:pt x="56536" y="28262"/>
                    <a:pt x="56536" y="28259"/>
                  </a:cubicBezTo>
                  <a:cubicBezTo>
                    <a:pt x="56534" y="12649"/>
                    <a:pt x="43877" y="-3"/>
                    <a:pt x="28268" y="0"/>
                  </a:cubicBezTo>
                  <a:cubicBezTo>
                    <a:pt x="28265" y="0"/>
                    <a:pt x="28262" y="0"/>
                    <a:pt x="28259" y="0"/>
                  </a:cubicBezTo>
                  <a:close/>
                  <a:moveTo>
                    <a:pt x="188193" y="83381"/>
                  </a:moveTo>
                  <a:cubicBezTo>
                    <a:pt x="160178" y="84263"/>
                    <a:pt x="140512" y="102524"/>
                    <a:pt x="140512" y="102524"/>
                  </a:cubicBezTo>
                  <a:lnTo>
                    <a:pt x="140512" y="83400"/>
                  </a:lnTo>
                  <a:lnTo>
                    <a:pt x="86804" y="83400"/>
                  </a:lnTo>
                  <a:lnTo>
                    <a:pt x="86804" y="239892"/>
                  </a:lnTo>
                  <a:lnTo>
                    <a:pt x="140512" y="239892"/>
                  </a:lnTo>
                  <a:lnTo>
                    <a:pt x="140512" y="143657"/>
                  </a:lnTo>
                  <a:cubicBezTo>
                    <a:pt x="153430" y="117798"/>
                    <a:pt x="197439" y="112568"/>
                    <a:pt x="197439" y="149368"/>
                  </a:cubicBezTo>
                  <a:lnTo>
                    <a:pt x="197439" y="239892"/>
                  </a:lnTo>
                  <a:lnTo>
                    <a:pt x="251166" y="239892"/>
                  </a:lnTo>
                  <a:lnTo>
                    <a:pt x="251166" y="159656"/>
                  </a:lnTo>
                  <a:lnTo>
                    <a:pt x="251166" y="150633"/>
                  </a:lnTo>
                  <a:lnTo>
                    <a:pt x="251166" y="138726"/>
                  </a:lnTo>
                  <a:cubicBezTo>
                    <a:pt x="251166" y="127417"/>
                    <a:pt x="247274" y="97111"/>
                    <a:pt x="208787" y="85986"/>
                  </a:cubicBezTo>
                  <a:cubicBezTo>
                    <a:pt x="201571" y="83901"/>
                    <a:pt x="194658" y="83178"/>
                    <a:pt x="188193" y="83379"/>
                  </a:cubicBezTo>
                  <a:close/>
                  <a:moveTo>
                    <a:pt x="1395" y="83400"/>
                  </a:moveTo>
                  <a:lnTo>
                    <a:pt x="1395" y="239892"/>
                  </a:lnTo>
                  <a:lnTo>
                    <a:pt x="55122" y="239892"/>
                  </a:lnTo>
                  <a:lnTo>
                    <a:pt x="55122" y="83400"/>
                  </a:lnTo>
                  <a:close/>
                </a:path>
              </a:pathLst>
            </a:custGeom>
            <a:solidFill>
              <a:schemeClr val="bg1"/>
            </a:solidFill>
            <a:ln w="21132" cap="rnd">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886CCBA3-1FAA-47B1-BDD7-BB3F26CFEC1F}"/>
                </a:ext>
              </a:extLst>
            </p:cNvPr>
            <p:cNvSpPr/>
            <p:nvPr/>
          </p:nvSpPr>
          <p:spPr>
            <a:xfrm>
              <a:off x="973930" y="3531776"/>
              <a:ext cx="197256" cy="130639"/>
            </a:xfrm>
            <a:custGeom>
              <a:avLst/>
              <a:gdLst>
                <a:gd name="connsiteX0" fmla="*/ 19988 w 247940"/>
                <a:gd name="connsiteY0" fmla="*/ 0 h 164205"/>
                <a:gd name="connsiteX1" fmla="*/ 121476 w 247940"/>
                <a:gd name="connsiteY1" fmla="*/ 67701 h 164205"/>
                <a:gd name="connsiteX2" fmla="*/ 222965 w 247940"/>
                <a:gd name="connsiteY2" fmla="*/ 0 h 164205"/>
                <a:gd name="connsiteX3" fmla="*/ 247941 w 247940"/>
                <a:gd name="connsiteY3" fmla="*/ 9936 h 164205"/>
                <a:gd name="connsiteX4" fmla="*/ 131409 w 247940"/>
                <a:gd name="connsiteY4" fmla="*/ 87681 h 164205"/>
                <a:gd name="connsiteX5" fmla="*/ 111466 w 247940"/>
                <a:gd name="connsiteY5" fmla="*/ 87681 h 164205"/>
                <a:gd name="connsiteX6" fmla="*/ 0 w 247940"/>
                <a:gd name="connsiteY6" fmla="*/ 13320 h 164205"/>
                <a:gd name="connsiteX7" fmla="*/ 0 w 247940"/>
                <a:gd name="connsiteY7" fmla="*/ 164205 h 164205"/>
                <a:gd name="connsiteX8" fmla="*/ 247941 w 247940"/>
                <a:gd name="connsiteY8" fmla="*/ 164205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940" h="164205">
                  <a:moveTo>
                    <a:pt x="19988" y="0"/>
                  </a:moveTo>
                  <a:lnTo>
                    <a:pt x="121476" y="67701"/>
                  </a:lnTo>
                  <a:lnTo>
                    <a:pt x="222965" y="0"/>
                  </a:lnTo>
                  <a:close/>
                  <a:moveTo>
                    <a:pt x="247941" y="9936"/>
                  </a:moveTo>
                  <a:lnTo>
                    <a:pt x="131409" y="87681"/>
                  </a:lnTo>
                  <a:cubicBezTo>
                    <a:pt x="125896" y="91346"/>
                    <a:pt x="116979" y="91346"/>
                    <a:pt x="111466" y="87681"/>
                  </a:cubicBezTo>
                  <a:lnTo>
                    <a:pt x="0" y="13320"/>
                  </a:lnTo>
                  <a:lnTo>
                    <a:pt x="0" y="164205"/>
                  </a:lnTo>
                  <a:lnTo>
                    <a:pt x="247941" y="164205"/>
                  </a:lnTo>
                  <a:close/>
                </a:path>
              </a:pathLst>
            </a:custGeom>
            <a:solidFill>
              <a:schemeClr val="bg1"/>
            </a:solidFill>
            <a:ln w="12372" cap="rnd">
              <a:noFill/>
              <a:prstDash val="solid"/>
              <a:miter/>
            </a:ln>
          </p:spPr>
          <p:txBody>
            <a:bodyPr rtlCol="0" anchor="ctr"/>
            <a:lstStyle/>
            <a:p>
              <a:endParaRPr lang="en-ID"/>
            </a:p>
          </p:txBody>
        </p:sp>
      </p:grpSp>
      <p:sp>
        <p:nvSpPr>
          <p:cNvPr id="29" name="TextBox 28">
            <a:extLst>
              <a:ext uri="{FF2B5EF4-FFF2-40B4-BE49-F238E27FC236}">
                <a16:creationId xmlns:a16="http://schemas.microsoft.com/office/drawing/2014/main" id="{C257D766-9037-4570-98F6-159413B996F0}"/>
              </a:ext>
            </a:extLst>
          </p:cNvPr>
          <p:cNvSpPr txBox="1"/>
          <p:nvPr/>
        </p:nvSpPr>
        <p:spPr>
          <a:xfrm>
            <a:off x="1885962" y="2748387"/>
            <a:ext cx="3786845" cy="1357038"/>
          </a:xfrm>
          <a:prstGeom prst="rect">
            <a:avLst/>
          </a:prstGeom>
          <a:noFill/>
        </p:spPr>
        <p:txBody>
          <a:bodyPr wrap="square" rtlCol="0">
            <a:spAutoFit/>
          </a:bodyPr>
          <a:lstStyle/>
          <a:p>
            <a:pPr algn="r">
              <a:lnSpc>
                <a:spcPct val="150000"/>
              </a:lnSpc>
            </a:pPr>
            <a:r>
              <a:rPr lang="en-GB" sz="1400" dirty="0">
                <a:solidFill>
                  <a:schemeClr val="bg1"/>
                </a:solidFill>
                <a:latin typeface="Avenir Book" panose="02000503020000020003" pitchFamily="2" charset="0"/>
              </a:rPr>
              <a:t>Thank you so much for being so interested in </a:t>
            </a:r>
            <a:r>
              <a:rPr lang="en-GB" sz="1400" dirty="0" err="1">
                <a:solidFill>
                  <a:schemeClr val="bg1"/>
                </a:solidFill>
                <a:latin typeface="Avenir Book" panose="02000503020000020003" pitchFamily="2" charset="0"/>
              </a:rPr>
              <a:t>Hicell</a:t>
            </a:r>
            <a:r>
              <a:rPr lang="en-GB" sz="1400" dirty="0">
                <a:solidFill>
                  <a:schemeClr val="bg1"/>
                </a:solidFill>
                <a:latin typeface="Avenir Book" panose="02000503020000020003" pitchFamily="2" charset="0"/>
              </a:rPr>
              <a:t> Telecommunication. We hope we have covered all your questions and that you’ll join our growing family of customers!</a:t>
            </a:r>
            <a:endParaRPr lang="id-ID" sz="1400" dirty="0">
              <a:solidFill>
                <a:schemeClr val="bg1"/>
              </a:solidFill>
              <a:latin typeface="Avenir Book" panose="02000503020000020003" pitchFamily="2" charset="0"/>
            </a:endParaRPr>
          </a:p>
        </p:txBody>
      </p:sp>
      <p:sp>
        <p:nvSpPr>
          <p:cNvPr id="13" name="TextBox 12">
            <a:extLst>
              <a:ext uri="{FF2B5EF4-FFF2-40B4-BE49-F238E27FC236}">
                <a16:creationId xmlns:a16="http://schemas.microsoft.com/office/drawing/2014/main" id="{2EF61012-0B92-4DF8-A04D-AA8BF2AC183E}"/>
              </a:ext>
            </a:extLst>
          </p:cNvPr>
          <p:cNvSpPr txBox="1"/>
          <p:nvPr/>
        </p:nvSpPr>
        <p:spPr>
          <a:xfrm>
            <a:off x="6452432" y="3052029"/>
            <a:ext cx="3704860" cy="923330"/>
          </a:xfrm>
          <a:prstGeom prst="rect">
            <a:avLst/>
          </a:prstGeom>
          <a:noFill/>
        </p:spPr>
        <p:txBody>
          <a:bodyPr wrap="none" rtlCol="0">
            <a:spAutoFit/>
          </a:bodyPr>
          <a:lstStyle/>
          <a:p>
            <a:r>
              <a:rPr lang="en-US" sz="5400" b="1" dirty="0">
                <a:solidFill>
                  <a:schemeClr val="bg1"/>
                </a:solidFill>
                <a:latin typeface="Raleway" panose="020B0503030101060003" pitchFamily="34" charset="0"/>
                <a:ea typeface="Roboto" panose="02000000000000000000" pitchFamily="2" charset="0"/>
              </a:rPr>
              <a:t>Thank You</a:t>
            </a:r>
            <a:endParaRPr lang="en-ID" sz="5400" b="1" dirty="0">
              <a:solidFill>
                <a:schemeClr val="bg1"/>
              </a:solidFill>
              <a:latin typeface="Raleway" panose="020B0503030101060003" pitchFamily="34" charset="0"/>
              <a:ea typeface="Roboto" panose="02000000000000000000" pitchFamily="2" charset="0"/>
            </a:endParaRPr>
          </a:p>
        </p:txBody>
      </p:sp>
      <p:sp>
        <p:nvSpPr>
          <p:cNvPr id="52" name="TextBox 51">
            <a:extLst>
              <a:ext uri="{FF2B5EF4-FFF2-40B4-BE49-F238E27FC236}">
                <a16:creationId xmlns:a16="http://schemas.microsoft.com/office/drawing/2014/main" id="{3132A097-D8C4-42DB-84E7-5E395A24E815}"/>
              </a:ext>
            </a:extLst>
          </p:cNvPr>
          <p:cNvSpPr txBox="1"/>
          <p:nvPr/>
        </p:nvSpPr>
        <p:spPr>
          <a:xfrm>
            <a:off x="6452432" y="2691380"/>
            <a:ext cx="3309260" cy="338554"/>
          </a:xfrm>
          <a:prstGeom prst="rect">
            <a:avLst/>
          </a:prstGeom>
          <a:noFill/>
        </p:spPr>
        <p:txBody>
          <a:bodyPr wrap="square" rtlCol="0">
            <a:spAutoFit/>
          </a:bodyPr>
          <a:lstStyle/>
          <a:p>
            <a:r>
              <a:rPr lang="en-GB" sz="1600" b="1" dirty="0">
                <a:solidFill>
                  <a:schemeClr val="tx1">
                    <a:lumMod val="85000"/>
                    <a:lumOff val="15000"/>
                  </a:schemeClr>
                </a:solidFill>
                <a:latin typeface="Montserrat" panose="00000500000000000000" pitchFamily="2" charset="0"/>
              </a:rPr>
              <a:t>BUSINESS PRESENTATION</a:t>
            </a:r>
            <a:endParaRPr lang="en-ID" sz="1600" b="1" dirty="0">
              <a:solidFill>
                <a:schemeClr val="tx1">
                  <a:lumMod val="85000"/>
                  <a:lumOff val="15000"/>
                </a:schemeClr>
              </a:solidFill>
              <a:latin typeface="Montserrat" panose="00000500000000000000" pitchFamily="2" charset="0"/>
            </a:endParaRPr>
          </a:p>
        </p:txBody>
      </p:sp>
      <p:cxnSp>
        <p:nvCxnSpPr>
          <p:cNvPr id="5" name="Straight Connector 4">
            <a:extLst>
              <a:ext uri="{FF2B5EF4-FFF2-40B4-BE49-F238E27FC236}">
                <a16:creationId xmlns:a16="http://schemas.microsoft.com/office/drawing/2014/main" id="{ED2F2A15-D731-4700-97B4-6805F7581D1E}"/>
              </a:ext>
            </a:extLst>
          </p:cNvPr>
          <p:cNvCxnSpPr>
            <a:cxnSpLocks/>
          </p:cNvCxnSpPr>
          <p:nvPr/>
        </p:nvCxnSpPr>
        <p:spPr>
          <a:xfrm>
            <a:off x="5971844" y="2049783"/>
            <a:ext cx="0" cy="292782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E84AD68-D7D6-2640-832C-81A1CB95F342}"/>
              </a:ext>
            </a:extLst>
          </p:cNvPr>
          <p:cNvSpPr txBox="1"/>
          <p:nvPr/>
        </p:nvSpPr>
        <p:spPr>
          <a:xfrm>
            <a:off x="9234118" y="6166104"/>
            <a:ext cx="3309260" cy="276999"/>
          </a:xfrm>
          <a:prstGeom prst="rect">
            <a:avLst/>
          </a:prstGeom>
          <a:noFill/>
        </p:spPr>
        <p:txBody>
          <a:bodyPr wrap="square" rtlCol="0">
            <a:spAutoFit/>
          </a:bodyPr>
          <a:lstStyle/>
          <a:p>
            <a:r>
              <a:rPr lang="en-GB" sz="1200" b="1" dirty="0">
                <a:solidFill>
                  <a:schemeClr val="bg1"/>
                </a:solidFill>
                <a:latin typeface="Montserrat" panose="00000500000000000000" pitchFamily="2" charset="0"/>
              </a:rPr>
              <a:t>HICELL TELECOMMUNICATION</a:t>
            </a:r>
            <a:endParaRPr lang="en-ID" sz="1200" b="1" dirty="0">
              <a:solidFill>
                <a:schemeClr val="bg1"/>
              </a:solidFill>
              <a:latin typeface="Montserrat" panose="00000500000000000000" pitchFamily="2" charset="0"/>
            </a:endParaRPr>
          </a:p>
        </p:txBody>
      </p:sp>
      <p:grpSp>
        <p:nvGrpSpPr>
          <p:cNvPr id="26" name="Group 25">
            <a:extLst>
              <a:ext uri="{FF2B5EF4-FFF2-40B4-BE49-F238E27FC236}">
                <a16:creationId xmlns:a16="http://schemas.microsoft.com/office/drawing/2014/main" id="{1043D272-1EE0-404E-A93B-E92BC36FB306}"/>
              </a:ext>
            </a:extLst>
          </p:cNvPr>
          <p:cNvGrpSpPr/>
          <p:nvPr/>
        </p:nvGrpSpPr>
        <p:grpSpPr>
          <a:xfrm rot="5400000">
            <a:off x="3441464" y="1411185"/>
            <a:ext cx="1224842" cy="816347"/>
            <a:chOff x="855433" y="5317259"/>
            <a:chExt cx="1224842" cy="816347"/>
          </a:xfrm>
          <a:solidFill>
            <a:schemeClr val="bg1">
              <a:alpha val="32000"/>
            </a:schemeClr>
          </a:solidFill>
        </p:grpSpPr>
        <p:sp>
          <p:nvSpPr>
            <p:cNvPr id="27" name="Oval 26">
              <a:extLst>
                <a:ext uri="{FF2B5EF4-FFF2-40B4-BE49-F238E27FC236}">
                  <a16:creationId xmlns:a16="http://schemas.microsoft.com/office/drawing/2014/main" id="{3D87E3DB-C082-426D-A6DD-5145A9FD5340}"/>
                </a:ext>
              </a:extLst>
            </p:cNvPr>
            <p:cNvSpPr/>
            <p:nvPr/>
          </p:nvSpPr>
          <p:spPr>
            <a:xfrm>
              <a:off x="855433" y="5317263"/>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Oval 27">
              <a:extLst>
                <a:ext uri="{FF2B5EF4-FFF2-40B4-BE49-F238E27FC236}">
                  <a16:creationId xmlns:a16="http://schemas.microsoft.com/office/drawing/2014/main" id="{454BB12F-C52B-4E74-ADAF-04296C89B052}"/>
                </a:ext>
              </a:extLst>
            </p:cNvPr>
            <p:cNvSpPr/>
            <p:nvPr/>
          </p:nvSpPr>
          <p:spPr>
            <a:xfrm>
              <a:off x="1082622" y="5317262"/>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Oval 30">
              <a:extLst>
                <a:ext uri="{FF2B5EF4-FFF2-40B4-BE49-F238E27FC236}">
                  <a16:creationId xmlns:a16="http://schemas.microsoft.com/office/drawing/2014/main" id="{5F298673-4E9C-4F8A-BAC9-630DE2523249}"/>
                </a:ext>
              </a:extLst>
            </p:cNvPr>
            <p:cNvSpPr/>
            <p:nvPr/>
          </p:nvSpPr>
          <p:spPr>
            <a:xfrm>
              <a:off x="1309810" y="5317261"/>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Oval 31">
              <a:extLst>
                <a:ext uri="{FF2B5EF4-FFF2-40B4-BE49-F238E27FC236}">
                  <a16:creationId xmlns:a16="http://schemas.microsoft.com/office/drawing/2014/main" id="{42DE1466-2650-4DBD-ACFC-7DBF1F014EF6}"/>
                </a:ext>
              </a:extLst>
            </p:cNvPr>
            <p:cNvSpPr/>
            <p:nvPr/>
          </p:nvSpPr>
          <p:spPr>
            <a:xfrm>
              <a:off x="1536998" y="5317261"/>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EC64B351-DE1F-4652-921C-8943024F2701}"/>
                </a:ext>
              </a:extLst>
            </p:cNvPr>
            <p:cNvSpPr/>
            <p:nvPr/>
          </p:nvSpPr>
          <p:spPr>
            <a:xfrm>
              <a:off x="1764187" y="5317260"/>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FE42A11A-31F6-45B9-8073-EC1D0148126A}"/>
                </a:ext>
              </a:extLst>
            </p:cNvPr>
            <p:cNvSpPr/>
            <p:nvPr/>
          </p:nvSpPr>
          <p:spPr>
            <a:xfrm>
              <a:off x="1991375" y="5317259"/>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4E3302BF-871A-440F-A687-6A8FB01818C4}"/>
                </a:ext>
              </a:extLst>
            </p:cNvPr>
            <p:cNvSpPr/>
            <p:nvPr/>
          </p:nvSpPr>
          <p:spPr>
            <a:xfrm>
              <a:off x="855433" y="5559744"/>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35">
              <a:extLst>
                <a:ext uri="{FF2B5EF4-FFF2-40B4-BE49-F238E27FC236}">
                  <a16:creationId xmlns:a16="http://schemas.microsoft.com/office/drawing/2014/main" id="{96D45143-3CAE-4E07-9412-8FF7FC7278DF}"/>
                </a:ext>
              </a:extLst>
            </p:cNvPr>
            <p:cNvSpPr/>
            <p:nvPr/>
          </p:nvSpPr>
          <p:spPr>
            <a:xfrm>
              <a:off x="1082622" y="5559743"/>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36">
              <a:extLst>
                <a:ext uri="{FF2B5EF4-FFF2-40B4-BE49-F238E27FC236}">
                  <a16:creationId xmlns:a16="http://schemas.microsoft.com/office/drawing/2014/main" id="{72D999D3-7249-480F-9ED3-66E053B508D4}"/>
                </a:ext>
              </a:extLst>
            </p:cNvPr>
            <p:cNvSpPr/>
            <p:nvPr/>
          </p:nvSpPr>
          <p:spPr>
            <a:xfrm>
              <a:off x="1309810" y="5559742"/>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37">
              <a:extLst>
                <a:ext uri="{FF2B5EF4-FFF2-40B4-BE49-F238E27FC236}">
                  <a16:creationId xmlns:a16="http://schemas.microsoft.com/office/drawing/2014/main" id="{D587632A-9592-4873-A356-8BAEB4AE34CB}"/>
                </a:ext>
              </a:extLst>
            </p:cNvPr>
            <p:cNvSpPr/>
            <p:nvPr/>
          </p:nvSpPr>
          <p:spPr>
            <a:xfrm>
              <a:off x="1536998" y="5559742"/>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Oval 42">
              <a:extLst>
                <a:ext uri="{FF2B5EF4-FFF2-40B4-BE49-F238E27FC236}">
                  <a16:creationId xmlns:a16="http://schemas.microsoft.com/office/drawing/2014/main" id="{8217E5CE-5A20-4250-B2C0-4B957471B9B2}"/>
                </a:ext>
              </a:extLst>
            </p:cNvPr>
            <p:cNvSpPr/>
            <p:nvPr/>
          </p:nvSpPr>
          <p:spPr>
            <a:xfrm>
              <a:off x="1764187" y="5559741"/>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47">
              <a:extLst>
                <a:ext uri="{FF2B5EF4-FFF2-40B4-BE49-F238E27FC236}">
                  <a16:creationId xmlns:a16="http://schemas.microsoft.com/office/drawing/2014/main" id="{BEAD730D-11BA-4EB2-A601-0669E58D7A65}"/>
                </a:ext>
              </a:extLst>
            </p:cNvPr>
            <p:cNvSpPr/>
            <p:nvPr/>
          </p:nvSpPr>
          <p:spPr>
            <a:xfrm>
              <a:off x="1991375" y="5559740"/>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Oval 48">
              <a:extLst>
                <a:ext uri="{FF2B5EF4-FFF2-40B4-BE49-F238E27FC236}">
                  <a16:creationId xmlns:a16="http://schemas.microsoft.com/office/drawing/2014/main" id="{66ADC4C0-7882-4A90-A11E-349FF30FB133}"/>
                </a:ext>
              </a:extLst>
            </p:cNvPr>
            <p:cNvSpPr/>
            <p:nvPr/>
          </p:nvSpPr>
          <p:spPr>
            <a:xfrm>
              <a:off x="855433" y="5802225"/>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Oval 49">
              <a:extLst>
                <a:ext uri="{FF2B5EF4-FFF2-40B4-BE49-F238E27FC236}">
                  <a16:creationId xmlns:a16="http://schemas.microsoft.com/office/drawing/2014/main" id="{C81018FA-4B8D-4EEE-A467-58385B2CBE83}"/>
                </a:ext>
              </a:extLst>
            </p:cNvPr>
            <p:cNvSpPr/>
            <p:nvPr/>
          </p:nvSpPr>
          <p:spPr>
            <a:xfrm>
              <a:off x="1082622" y="5802224"/>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 name="Oval 52">
              <a:extLst>
                <a:ext uri="{FF2B5EF4-FFF2-40B4-BE49-F238E27FC236}">
                  <a16:creationId xmlns:a16="http://schemas.microsoft.com/office/drawing/2014/main" id="{A2806221-62D8-480E-965B-460BD0AC73DF}"/>
                </a:ext>
              </a:extLst>
            </p:cNvPr>
            <p:cNvSpPr/>
            <p:nvPr/>
          </p:nvSpPr>
          <p:spPr>
            <a:xfrm>
              <a:off x="1309810" y="5802223"/>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Oval 53">
              <a:extLst>
                <a:ext uri="{FF2B5EF4-FFF2-40B4-BE49-F238E27FC236}">
                  <a16:creationId xmlns:a16="http://schemas.microsoft.com/office/drawing/2014/main" id="{1FDF1891-8F47-4215-AAD6-95F60A3BCF94}"/>
                </a:ext>
              </a:extLst>
            </p:cNvPr>
            <p:cNvSpPr/>
            <p:nvPr/>
          </p:nvSpPr>
          <p:spPr>
            <a:xfrm>
              <a:off x="1536998" y="5802223"/>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5" name="Oval 54">
              <a:extLst>
                <a:ext uri="{FF2B5EF4-FFF2-40B4-BE49-F238E27FC236}">
                  <a16:creationId xmlns:a16="http://schemas.microsoft.com/office/drawing/2014/main" id="{659A1F7D-4DBC-40C6-90F4-8C90904888AE}"/>
                </a:ext>
              </a:extLst>
            </p:cNvPr>
            <p:cNvSpPr/>
            <p:nvPr/>
          </p:nvSpPr>
          <p:spPr>
            <a:xfrm>
              <a:off x="1764187" y="5802222"/>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Oval 55">
              <a:extLst>
                <a:ext uri="{FF2B5EF4-FFF2-40B4-BE49-F238E27FC236}">
                  <a16:creationId xmlns:a16="http://schemas.microsoft.com/office/drawing/2014/main" id="{FC345659-1437-4FF7-A9A1-3B2EAD56D2C0}"/>
                </a:ext>
              </a:extLst>
            </p:cNvPr>
            <p:cNvSpPr/>
            <p:nvPr/>
          </p:nvSpPr>
          <p:spPr>
            <a:xfrm>
              <a:off x="1991375" y="5802221"/>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7" name="Oval 56">
              <a:extLst>
                <a:ext uri="{FF2B5EF4-FFF2-40B4-BE49-F238E27FC236}">
                  <a16:creationId xmlns:a16="http://schemas.microsoft.com/office/drawing/2014/main" id="{79A4AA0F-B98C-49DF-92CE-FE9C65A5CDEF}"/>
                </a:ext>
              </a:extLst>
            </p:cNvPr>
            <p:cNvSpPr/>
            <p:nvPr/>
          </p:nvSpPr>
          <p:spPr>
            <a:xfrm>
              <a:off x="855433" y="6044706"/>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8" name="Oval 57">
              <a:extLst>
                <a:ext uri="{FF2B5EF4-FFF2-40B4-BE49-F238E27FC236}">
                  <a16:creationId xmlns:a16="http://schemas.microsoft.com/office/drawing/2014/main" id="{633E6693-035E-4C5D-996D-DF82DA11AFE7}"/>
                </a:ext>
              </a:extLst>
            </p:cNvPr>
            <p:cNvSpPr/>
            <p:nvPr/>
          </p:nvSpPr>
          <p:spPr>
            <a:xfrm>
              <a:off x="1082622" y="6044705"/>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9" name="Oval 58">
              <a:extLst>
                <a:ext uri="{FF2B5EF4-FFF2-40B4-BE49-F238E27FC236}">
                  <a16:creationId xmlns:a16="http://schemas.microsoft.com/office/drawing/2014/main" id="{28BA0924-FAE0-49CB-AD37-26796C21EFEF}"/>
                </a:ext>
              </a:extLst>
            </p:cNvPr>
            <p:cNvSpPr/>
            <p:nvPr/>
          </p:nvSpPr>
          <p:spPr>
            <a:xfrm>
              <a:off x="1309810" y="6044704"/>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0" name="Oval 59">
              <a:extLst>
                <a:ext uri="{FF2B5EF4-FFF2-40B4-BE49-F238E27FC236}">
                  <a16:creationId xmlns:a16="http://schemas.microsoft.com/office/drawing/2014/main" id="{436BE9A9-935A-4A77-9595-C963DF8EF7F8}"/>
                </a:ext>
              </a:extLst>
            </p:cNvPr>
            <p:cNvSpPr/>
            <p:nvPr/>
          </p:nvSpPr>
          <p:spPr>
            <a:xfrm>
              <a:off x="1536998" y="6044704"/>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Oval 60">
              <a:extLst>
                <a:ext uri="{FF2B5EF4-FFF2-40B4-BE49-F238E27FC236}">
                  <a16:creationId xmlns:a16="http://schemas.microsoft.com/office/drawing/2014/main" id="{A5946AE5-5F3B-4B77-AB07-68EBFAB0B170}"/>
                </a:ext>
              </a:extLst>
            </p:cNvPr>
            <p:cNvSpPr/>
            <p:nvPr/>
          </p:nvSpPr>
          <p:spPr>
            <a:xfrm>
              <a:off x="1764187" y="6044703"/>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2" name="Oval 61">
              <a:extLst>
                <a:ext uri="{FF2B5EF4-FFF2-40B4-BE49-F238E27FC236}">
                  <a16:creationId xmlns:a16="http://schemas.microsoft.com/office/drawing/2014/main" id="{6C77AC2D-B44C-4DCC-9CEB-F03D56BA0377}"/>
                </a:ext>
              </a:extLst>
            </p:cNvPr>
            <p:cNvSpPr/>
            <p:nvPr/>
          </p:nvSpPr>
          <p:spPr>
            <a:xfrm>
              <a:off x="1991375" y="6044702"/>
              <a:ext cx="88900"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cxnSp>
        <p:nvCxnSpPr>
          <p:cNvPr id="42" name="Straight Connector 41">
            <a:extLst>
              <a:ext uri="{FF2B5EF4-FFF2-40B4-BE49-F238E27FC236}">
                <a16:creationId xmlns:a16="http://schemas.microsoft.com/office/drawing/2014/main" id="{200B4C6F-7A56-9F4D-A83D-7240C4DB85EB}"/>
              </a:ext>
            </a:extLst>
          </p:cNvPr>
          <p:cNvCxnSpPr>
            <a:cxnSpLocks/>
          </p:cNvCxnSpPr>
          <p:nvPr/>
        </p:nvCxnSpPr>
        <p:spPr>
          <a:xfrm>
            <a:off x="8216976" y="6320146"/>
            <a:ext cx="101714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63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898DC8F-827E-6E4C-8C38-1B96959A3F88}"/>
              </a:ext>
            </a:extLst>
          </p:cNvPr>
          <p:cNvSpPr/>
          <p:nvPr/>
        </p:nvSpPr>
        <p:spPr bwMode="auto">
          <a:xfrm>
            <a:off x="0" y="-1"/>
            <a:ext cx="12222493" cy="6858001"/>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15" name="Rounded Rectangle 14">
            <a:extLst>
              <a:ext uri="{FF2B5EF4-FFF2-40B4-BE49-F238E27FC236}">
                <a16:creationId xmlns:a16="http://schemas.microsoft.com/office/drawing/2014/main" id="{04C25413-77C1-3E4D-B825-52B9A5425676}"/>
              </a:ext>
            </a:extLst>
          </p:cNvPr>
          <p:cNvSpPr/>
          <p:nvPr/>
        </p:nvSpPr>
        <p:spPr bwMode="auto">
          <a:xfrm>
            <a:off x="3795386" y="0"/>
            <a:ext cx="8427107"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4" name="Rounded Rectangle 23">
            <a:extLst>
              <a:ext uri="{FF2B5EF4-FFF2-40B4-BE49-F238E27FC236}">
                <a16:creationId xmlns:a16="http://schemas.microsoft.com/office/drawing/2014/main" id="{0B1E13DE-A7C1-3F46-8AC8-6A0BB18B2E08}"/>
              </a:ext>
            </a:extLst>
          </p:cNvPr>
          <p:cNvSpPr/>
          <p:nvPr/>
        </p:nvSpPr>
        <p:spPr bwMode="auto">
          <a:xfrm>
            <a:off x="2492866" y="18535"/>
            <a:ext cx="9699134"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 name="Rectangle 1">
            <a:extLst>
              <a:ext uri="{FF2B5EF4-FFF2-40B4-BE49-F238E27FC236}">
                <a16:creationId xmlns:a16="http://schemas.microsoft.com/office/drawing/2014/main" id="{19DCB9EC-B321-7946-A8EA-05AA11B4E5F2}"/>
              </a:ext>
            </a:extLst>
          </p:cNvPr>
          <p:cNvSpPr/>
          <p:nvPr/>
        </p:nvSpPr>
        <p:spPr>
          <a:xfrm>
            <a:off x="2297493" y="0"/>
            <a:ext cx="1775012" cy="6858000"/>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5AB9B5-1710-A147-B107-0EBBCDC12CED}"/>
              </a:ext>
            </a:extLst>
          </p:cNvPr>
          <p:cNvSpPr txBox="1"/>
          <p:nvPr/>
        </p:nvSpPr>
        <p:spPr>
          <a:xfrm>
            <a:off x="5285843" y="3054040"/>
            <a:ext cx="6042843" cy="2092881"/>
          </a:xfrm>
          <a:prstGeom prst="rect">
            <a:avLst/>
          </a:prstGeom>
          <a:noFill/>
        </p:spPr>
        <p:txBody>
          <a:bodyPr wrap="square" rtlCol="0">
            <a:spAutoFit/>
          </a:bodyPr>
          <a:lstStyle/>
          <a:p>
            <a:r>
              <a:rPr lang="en-GB" sz="1300" dirty="0">
                <a:solidFill>
                  <a:schemeClr val="tx1">
                    <a:lumMod val="75000"/>
                    <a:lumOff val="25000"/>
                  </a:schemeClr>
                </a:solidFill>
                <a:latin typeface="Avenir Book" panose="02000503020000020003" pitchFamily="2" charset="0"/>
              </a:rPr>
              <a:t>We believe in connecting people through technology: we're passionate about making life easier so you can do more of what matters most every day. With </a:t>
            </a:r>
            <a:r>
              <a:rPr lang="en-GB" sz="1300" dirty="0" err="1">
                <a:solidFill>
                  <a:schemeClr val="tx1">
                    <a:lumMod val="75000"/>
                    <a:lumOff val="25000"/>
                  </a:schemeClr>
                </a:solidFill>
                <a:latin typeface="Avenir Book" panose="02000503020000020003" pitchFamily="2" charset="0"/>
              </a:rPr>
              <a:t>Hicell's</a:t>
            </a:r>
            <a:r>
              <a:rPr lang="en-GB" sz="1300" dirty="0">
                <a:solidFill>
                  <a:schemeClr val="tx1">
                    <a:lumMod val="75000"/>
                    <a:lumOff val="25000"/>
                  </a:schemeClr>
                </a:solidFill>
                <a:latin typeface="Avenir Book" panose="02000503020000020003" pitchFamily="2" charset="0"/>
              </a:rPr>
              <a:t> reliable messaging solutions, you can stay connected with your customers on their terms - no matter where they are or what device they use, across the broadest selection of local and global channels.</a:t>
            </a:r>
          </a:p>
          <a:p>
            <a:r>
              <a:rPr lang="en-GB" sz="1300" dirty="0">
                <a:solidFill>
                  <a:schemeClr val="tx1">
                    <a:lumMod val="75000"/>
                    <a:lumOff val="25000"/>
                  </a:schemeClr>
                </a:solidFill>
                <a:latin typeface="Avenir Book" panose="02000503020000020003" pitchFamily="2" charset="0"/>
              </a:rPr>
              <a:t> </a:t>
            </a:r>
          </a:p>
          <a:p>
            <a:r>
              <a:rPr lang="en-GB" sz="1300" dirty="0">
                <a:solidFill>
                  <a:schemeClr val="tx1">
                    <a:lumMod val="75000"/>
                    <a:lumOff val="25000"/>
                  </a:schemeClr>
                </a:solidFill>
                <a:latin typeface="Avenir Book" panose="02000503020000020003" pitchFamily="2" charset="0"/>
              </a:rPr>
              <a:t>We provide organizations with messaging solutions that span across SMS, WhatsApp, Viber, RCS, Voice and Video calling. Our API allows for easy integration into any business and makes it possible to build seamless conversations over your preferred channels.</a:t>
            </a:r>
          </a:p>
        </p:txBody>
      </p:sp>
      <p:pic>
        <p:nvPicPr>
          <p:cNvPr id="20" name="Picture Placeholder 35">
            <a:extLst>
              <a:ext uri="{FF2B5EF4-FFF2-40B4-BE49-F238E27FC236}">
                <a16:creationId xmlns:a16="http://schemas.microsoft.com/office/drawing/2014/main" id="{4DB54897-90E9-9544-BBE4-3593F6AE65FF}"/>
              </a:ext>
            </a:extLst>
          </p:cNvPr>
          <p:cNvPicPr>
            <a:picLocks noChangeAspect="1"/>
          </p:cNvPicPr>
          <p:nvPr/>
        </p:nvPicPr>
        <p:blipFill>
          <a:blip r:embed="rId2"/>
          <a:srcRect l="30812" r="30812"/>
          <a:stretch>
            <a:fillRect/>
          </a:stretch>
        </p:blipFill>
        <p:spPr>
          <a:xfrm>
            <a:off x="1238103" y="926762"/>
            <a:ext cx="3465108" cy="5939993"/>
          </a:xfrm>
          <a:custGeom>
            <a:avLst/>
            <a:gdLst>
              <a:gd name="connsiteX0" fmla="*/ 0 w 3164114"/>
              <a:gd name="connsiteY0" fmla="*/ 0 h 5500052"/>
              <a:gd name="connsiteX1" fmla="*/ 3164114 w 3164114"/>
              <a:gd name="connsiteY1" fmla="*/ 0 h 5500052"/>
              <a:gd name="connsiteX2" fmla="*/ 3164114 w 3164114"/>
              <a:gd name="connsiteY2" fmla="*/ 5500052 h 5500052"/>
              <a:gd name="connsiteX3" fmla="*/ 0 w 3164114"/>
              <a:gd name="connsiteY3" fmla="*/ 5500052 h 5500052"/>
            </a:gdLst>
            <a:ahLst/>
            <a:cxnLst>
              <a:cxn ang="0">
                <a:pos x="connsiteX0" y="connsiteY0"/>
              </a:cxn>
              <a:cxn ang="0">
                <a:pos x="connsiteX1" y="connsiteY1"/>
              </a:cxn>
              <a:cxn ang="0">
                <a:pos x="connsiteX2" y="connsiteY2"/>
              </a:cxn>
              <a:cxn ang="0">
                <a:pos x="connsiteX3" y="connsiteY3"/>
              </a:cxn>
            </a:cxnLst>
            <a:rect l="l" t="t" r="r" b="b"/>
            <a:pathLst>
              <a:path w="3164114" h="5500052">
                <a:moveTo>
                  <a:pt x="0" y="0"/>
                </a:moveTo>
                <a:lnTo>
                  <a:pt x="3164114" y="0"/>
                </a:lnTo>
                <a:lnTo>
                  <a:pt x="3164114" y="5500052"/>
                </a:lnTo>
                <a:lnTo>
                  <a:pt x="0" y="5500052"/>
                </a:lnTo>
                <a:close/>
              </a:path>
            </a:pathLst>
          </a:custGeom>
        </p:spPr>
      </p:pic>
      <p:sp>
        <p:nvSpPr>
          <p:cNvPr id="21" name="Rectangle 20">
            <a:extLst>
              <a:ext uri="{FF2B5EF4-FFF2-40B4-BE49-F238E27FC236}">
                <a16:creationId xmlns:a16="http://schemas.microsoft.com/office/drawing/2014/main" id="{5458BD06-135E-3948-AC0E-634F4F808A14}"/>
              </a:ext>
            </a:extLst>
          </p:cNvPr>
          <p:cNvSpPr/>
          <p:nvPr/>
        </p:nvSpPr>
        <p:spPr>
          <a:xfrm>
            <a:off x="-86497" y="1161535"/>
            <a:ext cx="4569260" cy="5697490"/>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reeform: Shape 2">
            <a:extLst>
              <a:ext uri="{FF2B5EF4-FFF2-40B4-BE49-F238E27FC236}">
                <a16:creationId xmlns:a16="http://schemas.microsoft.com/office/drawing/2014/main" id="{8793352E-0B09-314F-996C-19F9BC910A71}"/>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132832EA-F568-1D46-AB32-6163CC720D19}"/>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Justify Text Body">
            <a:extLst>
              <a:ext uri="{FF2B5EF4-FFF2-40B4-BE49-F238E27FC236}">
                <a16:creationId xmlns:a16="http://schemas.microsoft.com/office/drawing/2014/main" id="{6EA565BF-E2DC-994F-98FF-E49F290B8167}"/>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1</a:t>
            </a:r>
            <a:endParaRPr lang="en-ID" sz="1100" dirty="0">
              <a:solidFill>
                <a:schemeClr val="bg1"/>
              </a:solidFill>
              <a:latin typeface="Avenir Book" panose="02000503020000020003" pitchFamily="2" charset="0"/>
            </a:endParaRPr>
          </a:p>
        </p:txBody>
      </p:sp>
      <p:sp>
        <p:nvSpPr>
          <p:cNvPr id="43" name="TextBox 42">
            <a:extLst>
              <a:ext uri="{FF2B5EF4-FFF2-40B4-BE49-F238E27FC236}">
                <a16:creationId xmlns:a16="http://schemas.microsoft.com/office/drawing/2014/main" id="{F0807413-34C6-EC40-B620-8F62EFB9E131}"/>
              </a:ext>
            </a:extLst>
          </p:cNvPr>
          <p:cNvSpPr txBox="1"/>
          <p:nvPr/>
        </p:nvSpPr>
        <p:spPr>
          <a:xfrm>
            <a:off x="5246544" y="2049634"/>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OUR MISSION</a:t>
            </a:r>
          </a:p>
        </p:txBody>
      </p:sp>
      <p:sp>
        <p:nvSpPr>
          <p:cNvPr id="12" name="TextBox 11">
            <a:extLst>
              <a:ext uri="{FF2B5EF4-FFF2-40B4-BE49-F238E27FC236}">
                <a16:creationId xmlns:a16="http://schemas.microsoft.com/office/drawing/2014/main" id="{781C7831-5170-DB47-9C3F-7C51CA6E4D15}"/>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13" name="Picture 12">
            <a:extLst>
              <a:ext uri="{FF2B5EF4-FFF2-40B4-BE49-F238E27FC236}">
                <a16:creationId xmlns:a16="http://schemas.microsoft.com/office/drawing/2014/main" id="{EB7FF324-CD94-1246-8EE3-762FEDE0DDE8}"/>
              </a:ext>
            </a:extLst>
          </p:cNvPr>
          <p:cNvPicPr>
            <a:picLocks noChangeAspect="1"/>
          </p:cNvPicPr>
          <p:nvPr/>
        </p:nvPicPr>
        <p:blipFill>
          <a:blip r:embed="rId3"/>
          <a:stretch>
            <a:fillRect/>
          </a:stretch>
        </p:blipFill>
        <p:spPr>
          <a:xfrm>
            <a:off x="10787448" y="403228"/>
            <a:ext cx="1033849" cy="288078"/>
          </a:xfrm>
          <a:prstGeom prst="rect">
            <a:avLst/>
          </a:prstGeom>
        </p:spPr>
      </p:pic>
      <p:sp>
        <p:nvSpPr>
          <p:cNvPr id="11" name="TextBox 10">
            <a:extLst>
              <a:ext uri="{FF2B5EF4-FFF2-40B4-BE49-F238E27FC236}">
                <a16:creationId xmlns:a16="http://schemas.microsoft.com/office/drawing/2014/main" id="{5CB5B2FF-49C4-7F43-BBFE-2AE5F6508CD4}"/>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COMPANY MISSION</a:t>
            </a:r>
            <a:endParaRPr lang="en-ID" sz="1200" b="1" dirty="0">
              <a:solidFill>
                <a:schemeClr val="tx1">
                  <a:lumMod val="50000"/>
                  <a:lumOff val="50000"/>
                </a:schemeClr>
              </a:solidFill>
              <a:latin typeface="Montserrat" panose="00000500000000000000" pitchFamily="2" charset="0"/>
            </a:endParaRPr>
          </a:p>
        </p:txBody>
      </p:sp>
      <p:sp>
        <p:nvSpPr>
          <p:cNvPr id="17" name="Rectangle 16">
            <a:extLst>
              <a:ext uri="{FF2B5EF4-FFF2-40B4-BE49-F238E27FC236}">
                <a16:creationId xmlns:a16="http://schemas.microsoft.com/office/drawing/2014/main" id="{75B5E143-D1ED-7B4B-A20B-C5B49ACC1C0D}"/>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464918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4D8EEBF3-5AD5-2245-ACA7-393873B27128}"/>
              </a:ext>
            </a:extLst>
          </p:cNvPr>
          <p:cNvSpPr/>
          <p:nvPr/>
        </p:nvSpPr>
        <p:spPr bwMode="auto">
          <a:xfrm>
            <a:off x="0" y="-1"/>
            <a:ext cx="12222493" cy="6858001"/>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4" name="Rectangle 23">
            <a:extLst>
              <a:ext uri="{FF2B5EF4-FFF2-40B4-BE49-F238E27FC236}">
                <a16:creationId xmlns:a16="http://schemas.microsoft.com/office/drawing/2014/main" id="{AF444B75-F79C-C549-B6E5-1EDBCFE1778A}"/>
              </a:ext>
            </a:extLst>
          </p:cNvPr>
          <p:cNvSpPr/>
          <p:nvPr/>
        </p:nvSpPr>
        <p:spPr>
          <a:xfrm>
            <a:off x="4678408" y="1354997"/>
            <a:ext cx="7544085" cy="461991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1" name="Group 4">
            <a:extLst>
              <a:ext uri="{FF2B5EF4-FFF2-40B4-BE49-F238E27FC236}">
                <a16:creationId xmlns:a16="http://schemas.microsoft.com/office/drawing/2014/main" id="{85381BAD-BB08-2844-ACFB-787BE64A7528}"/>
              </a:ext>
            </a:extLst>
          </p:cNvPr>
          <p:cNvGrpSpPr>
            <a:grpSpLocks/>
          </p:cNvGrpSpPr>
          <p:nvPr/>
        </p:nvGrpSpPr>
        <p:grpSpPr bwMode="auto">
          <a:xfrm>
            <a:off x="-243130" y="-224821"/>
            <a:ext cx="3956485" cy="3199234"/>
            <a:chOff x="-1485815" y="-1858297"/>
            <a:chExt cx="4599938" cy="3700264"/>
          </a:xfrm>
          <a:solidFill>
            <a:schemeClr val="accent4">
              <a:lumMod val="40000"/>
              <a:lumOff val="60000"/>
            </a:schemeClr>
          </a:solidFill>
        </p:grpSpPr>
        <p:sp>
          <p:nvSpPr>
            <p:cNvPr id="22" name="Oval 21">
              <a:extLst>
                <a:ext uri="{FF2B5EF4-FFF2-40B4-BE49-F238E27FC236}">
                  <a16:creationId xmlns:a16="http://schemas.microsoft.com/office/drawing/2014/main" id="{8D47B51D-55D8-4B48-AE71-BF3F4AEC1AA8}"/>
                </a:ext>
              </a:extLst>
            </p:cNvPr>
            <p:cNvSpPr/>
            <p:nvPr/>
          </p:nvSpPr>
          <p:spPr>
            <a:xfrm flipH="1">
              <a:off x="-1485815" y="-1858297"/>
              <a:ext cx="3699951" cy="3700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a:extLst>
                <a:ext uri="{FF2B5EF4-FFF2-40B4-BE49-F238E27FC236}">
                  <a16:creationId xmlns:a16="http://schemas.microsoft.com/office/drawing/2014/main" id="{F9B9DCAE-C85A-A64B-9E51-7AA22F5C1CD8}"/>
                </a:ext>
              </a:extLst>
            </p:cNvPr>
            <p:cNvSpPr/>
            <p:nvPr/>
          </p:nvSpPr>
          <p:spPr>
            <a:xfrm flipH="1">
              <a:off x="1795094" y="-667736"/>
              <a:ext cx="1319029" cy="1319142"/>
            </a:xfrm>
            <a:prstGeom prst="ellipse">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 name="Gruppieren 41">
            <a:extLst>
              <a:ext uri="{FF2B5EF4-FFF2-40B4-BE49-F238E27FC236}">
                <a16:creationId xmlns:a16="http://schemas.microsoft.com/office/drawing/2014/main" id="{B410D718-D572-488D-990A-F9C0827224A1}"/>
              </a:ext>
            </a:extLst>
          </p:cNvPr>
          <p:cNvGrpSpPr/>
          <p:nvPr/>
        </p:nvGrpSpPr>
        <p:grpSpPr>
          <a:xfrm>
            <a:off x="689377" y="1514112"/>
            <a:ext cx="5059007" cy="4485855"/>
            <a:chOff x="7383210" y="5703006"/>
            <a:chExt cx="9596909" cy="8260768"/>
          </a:xfrm>
          <a:effectLst/>
        </p:grpSpPr>
        <p:pic>
          <p:nvPicPr>
            <p:cNvPr id="3" name="Shape 689">
              <a:extLst>
                <a:ext uri="{FF2B5EF4-FFF2-40B4-BE49-F238E27FC236}">
                  <a16:creationId xmlns:a16="http://schemas.microsoft.com/office/drawing/2014/main" id="{A6D16CFF-E4B9-4EC1-99B5-14B0DE558D06}"/>
                </a:ext>
              </a:extLst>
            </p:cNvPr>
            <p:cNvPicPr preferRelativeResize="0"/>
            <p:nvPr/>
          </p:nvPicPr>
          <p:blipFill rotWithShape="1">
            <a:blip r:embed="rId2">
              <a:alphaModFix/>
            </a:blip>
            <a:srcRect l="4792" r="4791"/>
            <a:stretch/>
          </p:blipFill>
          <p:spPr>
            <a:xfrm>
              <a:off x="7383210" y="5703006"/>
              <a:ext cx="9596909" cy="8260768"/>
            </a:xfrm>
            <a:prstGeom prst="rect">
              <a:avLst/>
            </a:prstGeom>
            <a:noFill/>
            <a:ln>
              <a:noFill/>
            </a:ln>
          </p:spPr>
        </p:pic>
        <p:sp>
          <p:nvSpPr>
            <p:cNvPr id="4" name="Shape 690">
              <a:extLst>
                <a:ext uri="{FF2B5EF4-FFF2-40B4-BE49-F238E27FC236}">
                  <a16:creationId xmlns:a16="http://schemas.microsoft.com/office/drawing/2014/main" id="{E18608EF-ACEA-4E31-A3EF-269FA9B238CD}"/>
                </a:ext>
              </a:extLst>
            </p:cNvPr>
            <p:cNvSpPr/>
            <p:nvPr/>
          </p:nvSpPr>
          <p:spPr>
            <a:xfrm>
              <a:off x="8625361" y="7230249"/>
              <a:ext cx="7034732" cy="4356720"/>
            </a:xfrm>
            <a:prstGeom prst="rect">
              <a:avLst/>
            </a:prstGeom>
            <a:solidFill>
              <a:schemeClr val="bg1"/>
            </a:solidFill>
            <a:ln>
              <a:noFill/>
            </a:ln>
          </p:spPr>
          <p:txBody>
            <a:bodyPr lIns="91426" tIns="45700" rIns="91426" bIns="45700" anchor="ctr" anchorCtr="0">
              <a:noAutofit/>
            </a:bodyPr>
            <a:lstStyle/>
            <a:p>
              <a:pPr algn="ctr"/>
              <a:endParaRPr sz="3600">
                <a:solidFill>
                  <a:schemeClr val="bg2">
                    <a:lumMod val="50000"/>
                  </a:schemeClr>
                </a:solidFill>
                <a:latin typeface="Lato"/>
                <a:ea typeface="Lato"/>
                <a:cs typeface="Lato"/>
                <a:sym typeface="Lato"/>
              </a:endParaRPr>
            </a:p>
          </p:txBody>
        </p:sp>
      </p:grpSp>
      <p:pic>
        <p:nvPicPr>
          <p:cNvPr id="7" name="Picture Placeholder 6">
            <a:extLst>
              <a:ext uri="{FF2B5EF4-FFF2-40B4-BE49-F238E27FC236}">
                <a16:creationId xmlns:a16="http://schemas.microsoft.com/office/drawing/2014/main" id="{3A874FED-F53D-FF4C-A61C-5239A10FCF42}"/>
              </a:ext>
            </a:extLst>
          </p:cNvPr>
          <p:cNvPicPr>
            <a:picLocks noGrp="1" noChangeAspect="1"/>
          </p:cNvPicPr>
          <p:nvPr>
            <p:ph type="pic" sz="quarter" idx="22"/>
          </p:nvPr>
        </p:nvPicPr>
        <p:blipFill>
          <a:blip r:embed="rId3"/>
          <a:srcRect l="14060" r="14060"/>
          <a:stretch>
            <a:fillRect/>
          </a:stretch>
        </p:blipFill>
        <p:spPr>
          <a:xfrm>
            <a:off x="1344176" y="2360482"/>
            <a:ext cx="3728732" cy="2365836"/>
          </a:xfrm>
        </p:spPr>
      </p:pic>
      <p:sp>
        <p:nvSpPr>
          <p:cNvPr id="12" name="TextBox 11">
            <a:extLst>
              <a:ext uri="{FF2B5EF4-FFF2-40B4-BE49-F238E27FC236}">
                <a16:creationId xmlns:a16="http://schemas.microsoft.com/office/drawing/2014/main" id="{00986648-EA5E-E84A-8AA2-56F1AD08BBCD}"/>
              </a:ext>
            </a:extLst>
          </p:cNvPr>
          <p:cNvSpPr txBox="1"/>
          <p:nvPr/>
        </p:nvSpPr>
        <p:spPr>
          <a:xfrm>
            <a:off x="5748384" y="3019595"/>
            <a:ext cx="5811503" cy="2092881"/>
          </a:xfrm>
          <a:prstGeom prst="rect">
            <a:avLst/>
          </a:prstGeom>
          <a:noFill/>
        </p:spPr>
        <p:txBody>
          <a:bodyPr wrap="square" rtlCol="0">
            <a:spAutoFit/>
          </a:bodyPr>
          <a:lstStyle/>
          <a:p>
            <a:r>
              <a:rPr lang="en-GB" sz="1300" dirty="0">
                <a:solidFill>
                  <a:schemeClr val="tx1">
                    <a:lumMod val="85000"/>
                    <a:lumOff val="15000"/>
                  </a:schemeClr>
                </a:solidFill>
                <a:latin typeface="Avenir Book" panose="02000503020000020003" pitchFamily="2" charset="0"/>
              </a:rPr>
              <a:t>We offer end-to-end communication solutions that are recognized for their unique high quality, reliability and performance. With our massive reach, we're the perfect partner to drive your customer's experience forward, help you strengthen your brand awareness and maximize your revenue streams! Combine our services with your existing infrastructure or use our pre-built integrations and get started instantly. With </a:t>
            </a:r>
            <a:r>
              <a:rPr lang="en-GB" sz="1300" dirty="0" err="1">
                <a:solidFill>
                  <a:schemeClr val="tx1">
                    <a:lumMod val="85000"/>
                    <a:lumOff val="15000"/>
                  </a:schemeClr>
                </a:solidFill>
                <a:latin typeface="Avenir Book" panose="02000503020000020003" pitchFamily="2" charset="0"/>
              </a:rPr>
              <a:t>Hicell</a:t>
            </a:r>
            <a:r>
              <a:rPr lang="en-GB" sz="1300" dirty="0">
                <a:solidFill>
                  <a:schemeClr val="tx1">
                    <a:lumMod val="85000"/>
                    <a:lumOff val="15000"/>
                  </a:schemeClr>
                </a:solidFill>
                <a:latin typeface="Avenir Book" panose="02000503020000020003" pitchFamily="2" charset="0"/>
              </a:rPr>
              <a:t> you can seamlessly integrate our robust services into your apps and marketing campaigns without any hassle – so you can focus on providing an outstanding experience to your users instead of worrying about any missing features or technical challenges.</a:t>
            </a:r>
          </a:p>
        </p:txBody>
      </p:sp>
      <p:sp>
        <p:nvSpPr>
          <p:cNvPr id="13" name="TextBox 12">
            <a:extLst>
              <a:ext uri="{FF2B5EF4-FFF2-40B4-BE49-F238E27FC236}">
                <a16:creationId xmlns:a16="http://schemas.microsoft.com/office/drawing/2014/main" id="{AAC97A0A-A80F-004A-8063-A4DB87B9603A}"/>
              </a:ext>
            </a:extLst>
          </p:cNvPr>
          <p:cNvSpPr txBox="1"/>
          <p:nvPr/>
        </p:nvSpPr>
        <p:spPr>
          <a:xfrm>
            <a:off x="5587298" y="2046304"/>
            <a:ext cx="6277044"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OUR ACHIEVEMENTS</a:t>
            </a:r>
          </a:p>
        </p:txBody>
      </p:sp>
      <p:sp>
        <p:nvSpPr>
          <p:cNvPr id="11" name="Freeform: Shape 2">
            <a:extLst>
              <a:ext uri="{FF2B5EF4-FFF2-40B4-BE49-F238E27FC236}">
                <a16:creationId xmlns:a16="http://schemas.microsoft.com/office/drawing/2014/main" id="{7CEBAF2E-91BA-2340-8915-532D6A211275}"/>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D3F6FAB0-3DEF-0B4F-A537-00712E588387}"/>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Justify Text Body">
            <a:extLst>
              <a:ext uri="{FF2B5EF4-FFF2-40B4-BE49-F238E27FC236}">
                <a16:creationId xmlns:a16="http://schemas.microsoft.com/office/drawing/2014/main" id="{FA07BD28-9928-9D41-A07C-6B72E1465D25}"/>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2</a:t>
            </a:r>
            <a:endParaRPr lang="en-ID" sz="1100" dirty="0">
              <a:solidFill>
                <a:schemeClr val="bg1"/>
              </a:solidFill>
              <a:latin typeface="Avenir Book" panose="02000503020000020003" pitchFamily="2" charset="0"/>
            </a:endParaRPr>
          </a:p>
        </p:txBody>
      </p:sp>
      <p:sp>
        <p:nvSpPr>
          <p:cNvPr id="17" name="TextBox 16">
            <a:extLst>
              <a:ext uri="{FF2B5EF4-FFF2-40B4-BE49-F238E27FC236}">
                <a16:creationId xmlns:a16="http://schemas.microsoft.com/office/drawing/2014/main" id="{B92D9979-61C5-0C47-933F-03352851233E}"/>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OUR ACHIEVEMENTS</a:t>
            </a:r>
            <a:endParaRPr lang="en-ID" sz="1200" b="1" dirty="0">
              <a:solidFill>
                <a:schemeClr val="tx1">
                  <a:lumMod val="50000"/>
                  <a:lumOff val="50000"/>
                </a:schemeClr>
              </a:solidFill>
              <a:latin typeface="Montserrat" panose="00000500000000000000" pitchFamily="2" charset="0"/>
            </a:endParaRPr>
          </a:p>
        </p:txBody>
      </p:sp>
      <p:sp>
        <p:nvSpPr>
          <p:cNvPr id="19" name="TextBox 18">
            <a:extLst>
              <a:ext uri="{FF2B5EF4-FFF2-40B4-BE49-F238E27FC236}">
                <a16:creationId xmlns:a16="http://schemas.microsoft.com/office/drawing/2014/main" id="{CA599C85-2635-F247-BAFB-70165D92BDCE}"/>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20" name="Picture 19">
            <a:extLst>
              <a:ext uri="{FF2B5EF4-FFF2-40B4-BE49-F238E27FC236}">
                <a16:creationId xmlns:a16="http://schemas.microsoft.com/office/drawing/2014/main" id="{0B71D15B-97FF-1346-8B82-DB51DF343C5F}"/>
              </a:ext>
            </a:extLst>
          </p:cNvPr>
          <p:cNvPicPr>
            <a:picLocks noChangeAspect="1"/>
          </p:cNvPicPr>
          <p:nvPr/>
        </p:nvPicPr>
        <p:blipFill>
          <a:blip r:embed="rId4"/>
          <a:stretch>
            <a:fillRect/>
          </a:stretch>
        </p:blipFill>
        <p:spPr>
          <a:xfrm>
            <a:off x="10787448" y="403228"/>
            <a:ext cx="1033849" cy="288078"/>
          </a:xfrm>
          <a:prstGeom prst="rect">
            <a:avLst/>
          </a:prstGeom>
        </p:spPr>
      </p:pic>
      <p:sp>
        <p:nvSpPr>
          <p:cNvPr id="25" name="Rectangle 24">
            <a:extLst>
              <a:ext uri="{FF2B5EF4-FFF2-40B4-BE49-F238E27FC236}">
                <a16:creationId xmlns:a16="http://schemas.microsoft.com/office/drawing/2014/main" id="{0A31A395-11E5-7A4D-84A4-292112EDECFA}"/>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43686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
            <a:extLst>
              <a:ext uri="{FF2B5EF4-FFF2-40B4-BE49-F238E27FC236}">
                <a16:creationId xmlns:a16="http://schemas.microsoft.com/office/drawing/2014/main" id="{1C6A5EBA-5A95-564E-9CFD-EE5A78BE46BC}"/>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ounded Rectangle 35">
            <a:extLst>
              <a:ext uri="{FF2B5EF4-FFF2-40B4-BE49-F238E27FC236}">
                <a16:creationId xmlns:a16="http://schemas.microsoft.com/office/drawing/2014/main" id="{82661CCB-11B4-B042-A06A-D87D6D4D7329}"/>
              </a:ext>
            </a:extLst>
          </p:cNvPr>
          <p:cNvSpPr/>
          <p:nvPr/>
        </p:nvSpPr>
        <p:spPr bwMode="auto">
          <a:xfrm>
            <a:off x="20876" y="-8342"/>
            <a:ext cx="12171124"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9" name="Freeform: Shape 2">
            <a:extLst>
              <a:ext uri="{FF2B5EF4-FFF2-40B4-BE49-F238E27FC236}">
                <a16:creationId xmlns:a16="http://schemas.microsoft.com/office/drawing/2014/main" id="{44521088-A933-4C49-99B0-30C62B8A43BD}"/>
              </a:ext>
            </a:extLst>
          </p:cNvPr>
          <p:cNvSpPr/>
          <p:nvPr/>
        </p:nvSpPr>
        <p:spPr>
          <a:xfrm rot="10800000" flipH="1">
            <a:off x="892" y="5311585"/>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a:extLst>
              <a:ext uri="{FF2B5EF4-FFF2-40B4-BE49-F238E27FC236}">
                <a16:creationId xmlns:a16="http://schemas.microsoft.com/office/drawing/2014/main" id="{858F60BF-A0C6-44AA-B8BF-F4227E9EDD9D}"/>
              </a:ext>
            </a:extLst>
          </p:cNvPr>
          <p:cNvGrpSpPr/>
          <p:nvPr/>
        </p:nvGrpSpPr>
        <p:grpSpPr>
          <a:xfrm>
            <a:off x="3647063" y="1598300"/>
            <a:ext cx="4480658" cy="4470586"/>
            <a:chOff x="3545465" y="1293506"/>
            <a:chExt cx="4480658" cy="4470586"/>
          </a:xfrm>
        </p:grpSpPr>
        <p:sp>
          <p:nvSpPr>
            <p:cNvPr id="4" name="Freeform: Shape 3">
              <a:extLst>
                <a:ext uri="{FF2B5EF4-FFF2-40B4-BE49-F238E27FC236}">
                  <a16:creationId xmlns:a16="http://schemas.microsoft.com/office/drawing/2014/main" id="{EFE7580E-3786-49E1-A7CA-945D1BC7F4A5}"/>
                </a:ext>
              </a:extLst>
            </p:cNvPr>
            <p:cNvSpPr/>
            <p:nvPr/>
          </p:nvSpPr>
          <p:spPr>
            <a:xfrm>
              <a:off x="6096000" y="1913906"/>
              <a:ext cx="1775019" cy="1775034"/>
            </a:xfrm>
            <a:custGeom>
              <a:avLst/>
              <a:gdLst>
                <a:gd name="connsiteX0" fmla="*/ 997811 w 1995601"/>
                <a:gd name="connsiteY0" fmla="*/ 0 h 1995618"/>
                <a:gd name="connsiteX1" fmla="*/ 1995601 w 1995601"/>
                <a:gd name="connsiteY1" fmla="*/ 997807 h 1995618"/>
                <a:gd name="connsiteX2" fmla="*/ 997811 w 1995601"/>
                <a:gd name="connsiteY2" fmla="*/ 1995618 h 1995618"/>
                <a:gd name="connsiteX3" fmla="*/ 973602 w 1995601"/>
                <a:gd name="connsiteY3" fmla="*/ 1995618 h 1995618"/>
                <a:gd name="connsiteX4" fmla="*/ 0 w 1995601"/>
                <a:gd name="connsiteY4" fmla="*/ 1995618 h 1995618"/>
                <a:gd name="connsiteX5" fmla="*/ 0 w 1995601"/>
                <a:gd name="connsiteY5" fmla="*/ 1022027 h 1995618"/>
                <a:gd name="connsiteX6" fmla="*/ 0 w 1995601"/>
                <a:gd name="connsiteY6" fmla="*/ 997807 h 1995618"/>
                <a:gd name="connsiteX7" fmla="*/ 997811 w 1995601"/>
                <a:gd name="connsiteY7" fmla="*/ 0 h 19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601" h="1995618">
                  <a:moveTo>
                    <a:pt x="997811" y="0"/>
                  </a:moveTo>
                  <a:cubicBezTo>
                    <a:pt x="1548888" y="3"/>
                    <a:pt x="1995601" y="446734"/>
                    <a:pt x="1995601" y="997807"/>
                  </a:cubicBezTo>
                  <a:cubicBezTo>
                    <a:pt x="1995601" y="1548884"/>
                    <a:pt x="1548888" y="1995615"/>
                    <a:pt x="997811" y="1995618"/>
                  </a:cubicBezTo>
                  <a:lnTo>
                    <a:pt x="973602" y="1995618"/>
                  </a:lnTo>
                  <a:lnTo>
                    <a:pt x="0" y="1995618"/>
                  </a:lnTo>
                  <a:lnTo>
                    <a:pt x="0" y="1022027"/>
                  </a:lnTo>
                  <a:lnTo>
                    <a:pt x="0" y="997807"/>
                  </a:lnTo>
                  <a:cubicBezTo>
                    <a:pt x="4" y="446734"/>
                    <a:pt x="446734" y="3"/>
                    <a:pt x="997811" y="0"/>
                  </a:cubicBezTo>
                  <a:close/>
                </a:path>
              </a:pathLst>
            </a:custGeom>
            <a:solidFill>
              <a:srgbClr val="FDD414"/>
            </a:solidFill>
            <a:ln w="117681" cap="flat">
              <a:noFill/>
              <a:prstDash val="solid"/>
              <a:round/>
            </a:ln>
          </p:spPr>
          <p:txBody>
            <a:bodyPr rtlCol="0" anchor="ctr"/>
            <a:lstStyle/>
            <a:p>
              <a:endParaRPr lang="en-ID"/>
            </a:p>
          </p:txBody>
        </p:sp>
        <p:sp>
          <p:nvSpPr>
            <p:cNvPr id="5" name="Freeform: Shape 4">
              <a:extLst>
                <a:ext uri="{FF2B5EF4-FFF2-40B4-BE49-F238E27FC236}">
                  <a16:creationId xmlns:a16="http://schemas.microsoft.com/office/drawing/2014/main" id="{0D831551-294D-4B05-B165-C955B3E01341}"/>
                </a:ext>
              </a:extLst>
            </p:cNvPr>
            <p:cNvSpPr/>
            <p:nvPr/>
          </p:nvSpPr>
          <p:spPr>
            <a:xfrm>
              <a:off x="3545465" y="1293506"/>
              <a:ext cx="2395434" cy="2395434"/>
            </a:xfrm>
            <a:custGeom>
              <a:avLst/>
              <a:gdLst>
                <a:gd name="connsiteX0" fmla="*/ 1346556 w 2693115"/>
                <a:gd name="connsiteY0" fmla="*/ 0 h 2693115"/>
                <a:gd name="connsiteX1" fmla="*/ 0 w 2693115"/>
                <a:gd name="connsiteY1" fmla="*/ 1346556 h 2693115"/>
                <a:gd name="connsiteX2" fmla="*/ 1346556 w 2693115"/>
                <a:gd name="connsiteY2" fmla="*/ 2693116 h 2693115"/>
                <a:gd name="connsiteX3" fmla="*/ 1379238 w 2693115"/>
                <a:gd name="connsiteY3" fmla="*/ 2693116 h 2693115"/>
                <a:gd name="connsiteX4" fmla="*/ 2693115 w 2693115"/>
                <a:gd name="connsiteY4" fmla="*/ 2693116 h 2693115"/>
                <a:gd name="connsiteX5" fmla="*/ 2693115 w 2693115"/>
                <a:gd name="connsiteY5" fmla="*/ 1379238 h 2693115"/>
                <a:gd name="connsiteX6" fmla="*/ 2693115 w 2693115"/>
                <a:gd name="connsiteY6" fmla="*/ 1346556 h 2693115"/>
                <a:gd name="connsiteX7" fmla="*/ 1346556 w 2693115"/>
                <a:gd name="connsiteY7" fmla="*/ 0 h 269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3115" h="2693115">
                  <a:moveTo>
                    <a:pt x="1346556" y="0"/>
                  </a:moveTo>
                  <a:cubicBezTo>
                    <a:pt x="602875" y="1"/>
                    <a:pt x="1" y="602875"/>
                    <a:pt x="0" y="1346556"/>
                  </a:cubicBezTo>
                  <a:cubicBezTo>
                    <a:pt x="1" y="2090240"/>
                    <a:pt x="602875" y="2693112"/>
                    <a:pt x="1346556" y="2693116"/>
                  </a:cubicBezTo>
                  <a:lnTo>
                    <a:pt x="1379238" y="2693116"/>
                  </a:lnTo>
                  <a:lnTo>
                    <a:pt x="2693115" y="2693116"/>
                  </a:lnTo>
                  <a:lnTo>
                    <a:pt x="2693115" y="1379238"/>
                  </a:lnTo>
                  <a:lnTo>
                    <a:pt x="2693115" y="1346556"/>
                  </a:lnTo>
                  <a:cubicBezTo>
                    <a:pt x="2693112" y="602875"/>
                    <a:pt x="2090240" y="1"/>
                    <a:pt x="1346556" y="0"/>
                  </a:cubicBezTo>
                  <a:close/>
                </a:path>
              </a:pathLst>
            </a:custGeom>
            <a:solidFill>
              <a:srgbClr val="EFB600"/>
            </a:solidFill>
            <a:ln w="117681" cap="flat">
              <a:noFill/>
              <a:prstDash val="solid"/>
              <a:round/>
            </a:ln>
          </p:spPr>
          <p:txBody>
            <a:bodyPr rtlCol="0" anchor="ctr"/>
            <a:lstStyle/>
            <a:p>
              <a:endParaRPr lang="en-ID"/>
            </a:p>
          </p:txBody>
        </p:sp>
        <p:sp>
          <p:nvSpPr>
            <p:cNvPr id="6" name="Freeform: Shape 5">
              <a:extLst>
                <a:ext uri="{FF2B5EF4-FFF2-40B4-BE49-F238E27FC236}">
                  <a16:creationId xmlns:a16="http://schemas.microsoft.com/office/drawing/2014/main" id="{8D040C77-B142-4A1A-89E9-D38C7616CC3F}"/>
                </a:ext>
              </a:extLst>
            </p:cNvPr>
            <p:cNvSpPr/>
            <p:nvPr/>
          </p:nvSpPr>
          <p:spPr>
            <a:xfrm>
              <a:off x="6096000" y="3833948"/>
              <a:ext cx="1930123" cy="1930144"/>
            </a:xfrm>
            <a:custGeom>
              <a:avLst/>
              <a:gdLst>
                <a:gd name="connsiteX0" fmla="*/ 1084983 w 2169980"/>
                <a:gd name="connsiteY0" fmla="*/ 2170005 h 2170004"/>
                <a:gd name="connsiteX1" fmla="*/ 2169981 w 2169980"/>
                <a:gd name="connsiteY1" fmla="*/ 1085007 h 2170004"/>
                <a:gd name="connsiteX2" fmla="*/ 1084983 w 2169980"/>
                <a:gd name="connsiteY2" fmla="*/ 0 h 2170004"/>
                <a:gd name="connsiteX3" fmla="*/ 1058672 w 2169980"/>
                <a:gd name="connsiteY3" fmla="*/ 0 h 2170004"/>
                <a:gd name="connsiteX4" fmla="*/ 0 w 2169980"/>
                <a:gd name="connsiteY4" fmla="*/ 0 h 2170004"/>
                <a:gd name="connsiteX5" fmla="*/ 0 w 2169980"/>
                <a:gd name="connsiteY5" fmla="*/ 1058662 h 2170004"/>
                <a:gd name="connsiteX6" fmla="*/ 0 w 2169980"/>
                <a:gd name="connsiteY6" fmla="*/ 1085007 h 2170004"/>
                <a:gd name="connsiteX7" fmla="*/ 1084983 w 2169980"/>
                <a:gd name="connsiteY7" fmla="*/ 2170005 h 21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9980" h="2170004">
                  <a:moveTo>
                    <a:pt x="1084983" y="2170005"/>
                  </a:moveTo>
                  <a:cubicBezTo>
                    <a:pt x="1684207" y="2170005"/>
                    <a:pt x="2169981" y="1684231"/>
                    <a:pt x="2169981" y="1085007"/>
                  </a:cubicBezTo>
                  <a:cubicBezTo>
                    <a:pt x="2169981" y="485770"/>
                    <a:pt x="1684207" y="0"/>
                    <a:pt x="1084983" y="0"/>
                  </a:cubicBezTo>
                  <a:lnTo>
                    <a:pt x="1058672" y="0"/>
                  </a:lnTo>
                  <a:lnTo>
                    <a:pt x="0" y="0"/>
                  </a:lnTo>
                  <a:lnTo>
                    <a:pt x="0" y="1058662"/>
                  </a:lnTo>
                  <a:lnTo>
                    <a:pt x="0" y="1085007"/>
                  </a:lnTo>
                  <a:cubicBezTo>
                    <a:pt x="4" y="1684231"/>
                    <a:pt x="485770" y="2170005"/>
                    <a:pt x="1084983" y="2170005"/>
                  </a:cubicBezTo>
                  <a:close/>
                </a:path>
              </a:pathLst>
            </a:custGeom>
            <a:solidFill>
              <a:srgbClr val="EFB600"/>
            </a:solidFill>
            <a:ln w="117681" cap="flat">
              <a:noFill/>
              <a:prstDash val="solid"/>
              <a:round/>
            </a:ln>
          </p:spPr>
          <p:txBody>
            <a:bodyPr rtlCol="0" anchor="ctr"/>
            <a:lstStyle/>
            <a:p>
              <a:endParaRPr lang="en-ID"/>
            </a:p>
          </p:txBody>
        </p:sp>
        <p:sp>
          <p:nvSpPr>
            <p:cNvPr id="7" name="Freeform: Shape 6">
              <a:extLst>
                <a:ext uri="{FF2B5EF4-FFF2-40B4-BE49-F238E27FC236}">
                  <a16:creationId xmlns:a16="http://schemas.microsoft.com/office/drawing/2014/main" id="{788A2A36-13F4-4C2E-AEF4-A872B8B451A4}"/>
                </a:ext>
              </a:extLst>
            </p:cNvPr>
            <p:cNvSpPr/>
            <p:nvPr/>
          </p:nvSpPr>
          <p:spPr>
            <a:xfrm>
              <a:off x="4165865" y="3833948"/>
              <a:ext cx="1775033" cy="1775039"/>
            </a:xfrm>
            <a:custGeom>
              <a:avLst/>
              <a:gdLst>
                <a:gd name="connsiteX0" fmla="*/ 997811 w 1995617"/>
                <a:gd name="connsiteY0" fmla="*/ 1995625 h 1995624"/>
                <a:gd name="connsiteX1" fmla="*/ 0 w 1995617"/>
                <a:gd name="connsiteY1" fmla="*/ 997801 h 1995624"/>
                <a:gd name="connsiteX2" fmla="*/ 997811 w 1995617"/>
                <a:gd name="connsiteY2" fmla="*/ 0 h 1995624"/>
                <a:gd name="connsiteX3" fmla="*/ 1022027 w 1995617"/>
                <a:gd name="connsiteY3" fmla="*/ 0 h 1995624"/>
                <a:gd name="connsiteX4" fmla="*/ 1995618 w 1995617"/>
                <a:gd name="connsiteY4" fmla="*/ 0 h 1995624"/>
                <a:gd name="connsiteX5" fmla="*/ 1995618 w 1995617"/>
                <a:gd name="connsiteY5" fmla="*/ 973592 h 1995624"/>
                <a:gd name="connsiteX6" fmla="*/ 1995618 w 1995617"/>
                <a:gd name="connsiteY6" fmla="*/ 997801 h 1995624"/>
                <a:gd name="connsiteX7" fmla="*/ 997811 w 1995617"/>
                <a:gd name="connsiteY7" fmla="*/ 1995625 h 19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617" h="1995624">
                  <a:moveTo>
                    <a:pt x="997811" y="1995625"/>
                  </a:moveTo>
                  <a:cubicBezTo>
                    <a:pt x="446734" y="1995625"/>
                    <a:pt x="3" y="1548878"/>
                    <a:pt x="0" y="997801"/>
                  </a:cubicBezTo>
                  <a:cubicBezTo>
                    <a:pt x="3" y="446734"/>
                    <a:pt x="446734" y="0"/>
                    <a:pt x="997811" y="0"/>
                  </a:cubicBezTo>
                  <a:lnTo>
                    <a:pt x="1022027" y="0"/>
                  </a:lnTo>
                  <a:lnTo>
                    <a:pt x="1995618" y="0"/>
                  </a:lnTo>
                  <a:lnTo>
                    <a:pt x="1995618" y="973592"/>
                  </a:lnTo>
                  <a:lnTo>
                    <a:pt x="1995618" y="997801"/>
                  </a:lnTo>
                  <a:cubicBezTo>
                    <a:pt x="1995615" y="1548878"/>
                    <a:pt x="1548884" y="1995625"/>
                    <a:pt x="997811" y="1995625"/>
                  </a:cubicBezTo>
                  <a:close/>
                </a:path>
              </a:pathLst>
            </a:custGeom>
            <a:solidFill>
              <a:srgbClr val="EFB600"/>
            </a:solidFill>
            <a:ln w="117681" cap="flat">
              <a:noFill/>
              <a:prstDash val="solid"/>
              <a:round/>
            </a:ln>
          </p:spPr>
          <p:txBody>
            <a:bodyPr rtlCol="0" anchor="ctr"/>
            <a:lstStyle/>
            <a:p>
              <a:endParaRPr lang="en-ID"/>
            </a:p>
          </p:txBody>
        </p:sp>
      </p:grpSp>
      <p:sp>
        <p:nvSpPr>
          <p:cNvPr id="8" name="TextBox 7">
            <a:extLst>
              <a:ext uri="{FF2B5EF4-FFF2-40B4-BE49-F238E27FC236}">
                <a16:creationId xmlns:a16="http://schemas.microsoft.com/office/drawing/2014/main" id="{444D1D44-5D1E-4EFA-B9F6-D9DECECC7B6C}"/>
              </a:ext>
            </a:extLst>
          </p:cNvPr>
          <p:cNvSpPr txBox="1"/>
          <p:nvPr/>
        </p:nvSpPr>
        <p:spPr>
          <a:xfrm>
            <a:off x="1072008" y="2492907"/>
            <a:ext cx="2054616" cy="1582421"/>
          </a:xfrm>
          <a:prstGeom prst="rect">
            <a:avLst/>
          </a:prstGeom>
          <a:noFill/>
        </p:spPr>
        <p:txBody>
          <a:bodyPr wrap="square" rtlCol="0">
            <a:spAutoFit/>
          </a:bodyPr>
          <a:lstStyle/>
          <a:p>
            <a:pPr>
              <a:lnSpc>
                <a:spcPct val="150000"/>
              </a:lnSpc>
            </a:pPr>
            <a:r>
              <a:rPr lang="en-GB" sz="1100" dirty="0">
                <a:solidFill>
                  <a:schemeClr val="tx1">
                    <a:lumMod val="50000"/>
                    <a:lumOff val="50000"/>
                  </a:schemeClr>
                </a:solidFill>
                <a:latin typeface="Lato" panose="020F0502020204030203" pitchFamily="34" charset="0"/>
              </a:rPr>
              <a:t>We offer global sending with redundant telecommunication infrastructures, ensuring delivery no matters where you are or what time of day it is – 24/7.</a:t>
            </a:r>
            <a:endParaRPr lang="id-ID" sz="1100" dirty="0">
              <a:solidFill>
                <a:schemeClr val="tx1">
                  <a:lumMod val="50000"/>
                  <a:lumOff val="50000"/>
                </a:schemeClr>
              </a:solidFill>
              <a:latin typeface="Lato" panose="020F0502020204030203" pitchFamily="34" charset="0"/>
            </a:endParaRPr>
          </a:p>
        </p:txBody>
      </p:sp>
      <p:sp>
        <p:nvSpPr>
          <p:cNvPr id="9" name="TextBox 8">
            <a:extLst>
              <a:ext uri="{FF2B5EF4-FFF2-40B4-BE49-F238E27FC236}">
                <a16:creationId xmlns:a16="http://schemas.microsoft.com/office/drawing/2014/main" id="{48DA06FA-B69F-4CAE-A157-212B44B0A4C7}"/>
              </a:ext>
            </a:extLst>
          </p:cNvPr>
          <p:cNvSpPr txBox="1"/>
          <p:nvPr/>
        </p:nvSpPr>
        <p:spPr>
          <a:xfrm>
            <a:off x="1051709" y="1908132"/>
            <a:ext cx="1903546" cy="584775"/>
          </a:xfrm>
          <a:prstGeom prst="rect">
            <a:avLst/>
          </a:prstGeom>
          <a:noFill/>
        </p:spPr>
        <p:txBody>
          <a:bodyPr wrap="square" rtlCol="0">
            <a:spAutoFit/>
          </a:bodyPr>
          <a:lstStyle/>
          <a:p>
            <a:r>
              <a:rPr lang="en-GB"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World-class Service</a:t>
            </a:r>
            <a:endParaRPr lang="id-ID"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12A0FE3-D096-4FB1-97EC-79D7F67A9FC4}"/>
              </a:ext>
            </a:extLst>
          </p:cNvPr>
          <p:cNvSpPr txBox="1"/>
          <p:nvPr/>
        </p:nvSpPr>
        <p:spPr>
          <a:xfrm>
            <a:off x="1052534" y="4867127"/>
            <a:ext cx="2054616" cy="1074590"/>
          </a:xfrm>
          <a:prstGeom prst="rect">
            <a:avLst/>
          </a:prstGeom>
          <a:noFill/>
        </p:spPr>
        <p:txBody>
          <a:bodyPr wrap="square" rtlCol="0">
            <a:spAutoFit/>
          </a:bodyPr>
          <a:lstStyle/>
          <a:p>
            <a:pPr>
              <a:lnSpc>
                <a:spcPct val="150000"/>
              </a:lnSpc>
            </a:pPr>
            <a:r>
              <a:rPr lang="en-GB" sz="1100" dirty="0">
                <a:solidFill>
                  <a:schemeClr val="tx1">
                    <a:lumMod val="50000"/>
                    <a:lumOff val="50000"/>
                  </a:schemeClr>
                </a:solidFill>
                <a:latin typeface="Lato" panose="020F0502020204030203" pitchFamily="34" charset="0"/>
              </a:rPr>
              <a:t>We make magic with personalized service, holistic communication and superior performance.</a:t>
            </a:r>
            <a:endParaRPr lang="id-ID" sz="1100" dirty="0">
              <a:solidFill>
                <a:schemeClr val="tx1">
                  <a:lumMod val="50000"/>
                  <a:lumOff val="50000"/>
                </a:schemeClr>
              </a:solidFill>
              <a:latin typeface="Lato" panose="020F0502020204030203" pitchFamily="34" charset="0"/>
            </a:endParaRPr>
          </a:p>
        </p:txBody>
      </p:sp>
      <p:sp>
        <p:nvSpPr>
          <p:cNvPr id="12" name="TextBox 11">
            <a:extLst>
              <a:ext uri="{FF2B5EF4-FFF2-40B4-BE49-F238E27FC236}">
                <a16:creationId xmlns:a16="http://schemas.microsoft.com/office/drawing/2014/main" id="{1C179638-055E-4D24-91E5-D7EE4C138650}"/>
              </a:ext>
            </a:extLst>
          </p:cNvPr>
          <p:cNvSpPr txBox="1"/>
          <p:nvPr/>
        </p:nvSpPr>
        <p:spPr>
          <a:xfrm>
            <a:off x="1049515" y="4282352"/>
            <a:ext cx="1903546" cy="584775"/>
          </a:xfrm>
          <a:prstGeom prst="rect">
            <a:avLst/>
          </a:prstGeom>
          <a:noFill/>
        </p:spPr>
        <p:txBody>
          <a:bodyPr wrap="square" rtlCol="0">
            <a:spAutoFit/>
          </a:bodyPr>
          <a:lstStyle/>
          <a:p>
            <a:r>
              <a:rPr lang="en-GB"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In-House Development</a:t>
            </a:r>
            <a:endParaRPr lang="id-ID"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7A4868D-059D-4F1D-9F42-755F8AAA00EF}"/>
              </a:ext>
            </a:extLst>
          </p:cNvPr>
          <p:cNvSpPr txBox="1"/>
          <p:nvPr/>
        </p:nvSpPr>
        <p:spPr>
          <a:xfrm>
            <a:off x="8739347" y="4602766"/>
            <a:ext cx="2458329" cy="820674"/>
          </a:xfrm>
          <a:prstGeom prst="rect">
            <a:avLst/>
          </a:prstGeom>
          <a:noFill/>
        </p:spPr>
        <p:txBody>
          <a:bodyPr wrap="square" rtlCol="0">
            <a:spAutoFit/>
          </a:bodyPr>
          <a:lstStyle/>
          <a:p>
            <a:pPr>
              <a:lnSpc>
                <a:spcPct val="150000"/>
              </a:lnSpc>
            </a:pPr>
            <a:r>
              <a:rPr lang="en-GB" sz="1100" dirty="0">
                <a:solidFill>
                  <a:schemeClr val="tx1">
                    <a:lumMod val="50000"/>
                    <a:lumOff val="50000"/>
                  </a:schemeClr>
                </a:solidFill>
                <a:latin typeface="Lato" panose="020F0502020204030203" pitchFamily="34" charset="0"/>
              </a:rPr>
              <a:t>We may be trusted with your SMS regardless how big it may seem or how difficult the task is.</a:t>
            </a:r>
            <a:endParaRPr lang="id-ID" sz="1100" dirty="0">
              <a:solidFill>
                <a:schemeClr val="tx1">
                  <a:lumMod val="50000"/>
                  <a:lumOff val="50000"/>
                </a:schemeClr>
              </a:solidFill>
              <a:latin typeface="Lato" panose="020F0502020204030203" pitchFamily="34" charset="0"/>
            </a:endParaRPr>
          </a:p>
        </p:txBody>
      </p:sp>
      <p:sp>
        <p:nvSpPr>
          <p:cNvPr id="16" name="TextBox 15">
            <a:extLst>
              <a:ext uri="{FF2B5EF4-FFF2-40B4-BE49-F238E27FC236}">
                <a16:creationId xmlns:a16="http://schemas.microsoft.com/office/drawing/2014/main" id="{877492A6-B45D-4044-B41E-491EFF85DEE1}"/>
              </a:ext>
            </a:extLst>
          </p:cNvPr>
          <p:cNvSpPr txBox="1"/>
          <p:nvPr/>
        </p:nvSpPr>
        <p:spPr>
          <a:xfrm>
            <a:off x="8735317" y="4295208"/>
            <a:ext cx="1903546" cy="338554"/>
          </a:xfrm>
          <a:prstGeom prst="rect">
            <a:avLst/>
          </a:prstGeom>
          <a:noFill/>
        </p:spPr>
        <p:txBody>
          <a:bodyPr wrap="square" rtlCol="0">
            <a:spAutoFit/>
          </a:bodyPr>
          <a:lstStyle/>
          <a:p>
            <a:r>
              <a:rPr lang="en-GB"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Built on Trust</a:t>
            </a:r>
            <a:endParaRPr lang="id-ID"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21" name="Graphic 17">
            <a:extLst>
              <a:ext uri="{FF2B5EF4-FFF2-40B4-BE49-F238E27FC236}">
                <a16:creationId xmlns:a16="http://schemas.microsoft.com/office/drawing/2014/main" id="{3184479A-6DBC-494F-8206-9358D55E027A}"/>
              </a:ext>
            </a:extLst>
          </p:cNvPr>
          <p:cNvSpPr/>
          <p:nvPr/>
        </p:nvSpPr>
        <p:spPr>
          <a:xfrm>
            <a:off x="6737170" y="2797469"/>
            <a:ext cx="583304" cy="719002"/>
          </a:xfrm>
          <a:custGeom>
            <a:avLst/>
            <a:gdLst>
              <a:gd name="connsiteX0" fmla="*/ 365998 w 673274"/>
              <a:gd name="connsiteY0" fmla="*/ 0 h 829902"/>
              <a:gd name="connsiteX1" fmla="*/ 58817 w 673274"/>
              <a:gd name="connsiteY1" fmla="*/ 307200 h 829902"/>
              <a:gd name="connsiteX2" fmla="*/ 365998 w 673274"/>
              <a:gd name="connsiteY2" fmla="*/ 614400 h 829902"/>
              <a:gd name="connsiteX3" fmla="*/ 671932 w 673274"/>
              <a:gd name="connsiteY3" fmla="*/ 313954 h 829902"/>
              <a:gd name="connsiteX4" fmla="*/ 671932 w 673274"/>
              <a:gd name="connsiteY4" fmla="*/ 313881 h 829902"/>
              <a:gd name="connsiteX5" fmla="*/ 673275 w 673274"/>
              <a:gd name="connsiteY5" fmla="*/ 307202 h 829902"/>
              <a:gd name="connsiteX6" fmla="*/ 671856 w 673274"/>
              <a:gd name="connsiteY6" fmla="*/ 300318 h 829902"/>
              <a:gd name="connsiteX7" fmla="*/ 365998 w 673274"/>
              <a:gd name="connsiteY7" fmla="*/ 3 h 829902"/>
              <a:gd name="connsiteX8" fmla="*/ 156582 w 673274"/>
              <a:gd name="connsiteY8" fmla="*/ 11311 h 829902"/>
              <a:gd name="connsiteX9" fmla="*/ 155982 w 673274"/>
              <a:gd name="connsiteY9" fmla="*/ 11330 h 829902"/>
              <a:gd name="connsiteX10" fmla="*/ 145638 w 673274"/>
              <a:gd name="connsiteY10" fmla="*/ 14976 h 829902"/>
              <a:gd name="connsiteX11" fmla="*/ 3753 w 673274"/>
              <a:gd name="connsiteY11" fmla="*/ 359439 h 829902"/>
              <a:gd name="connsiteX12" fmla="*/ 237192 w 673274"/>
              <a:gd name="connsiteY12" fmla="*/ 649765 h 829902"/>
              <a:gd name="connsiteX13" fmla="*/ 318821 w 673274"/>
              <a:gd name="connsiteY13" fmla="*/ 669931 h 829902"/>
              <a:gd name="connsiteX14" fmla="*/ 318821 w 673274"/>
              <a:gd name="connsiteY14" fmla="*/ 735267 h 829902"/>
              <a:gd name="connsiteX15" fmla="*/ 149152 w 673274"/>
              <a:gd name="connsiteY15" fmla="*/ 735267 h 829902"/>
              <a:gd name="connsiteX16" fmla="*/ 131169 w 673274"/>
              <a:gd name="connsiteY16" fmla="*/ 753256 h 829902"/>
              <a:gd name="connsiteX17" fmla="*/ 149152 w 673274"/>
              <a:gd name="connsiteY17" fmla="*/ 771265 h 829902"/>
              <a:gd name="connsiteX18" fmla="*/ 318821 w 673274"/>
              <a:gd name="connsiteY18" fmla="*/ 771265 h 829902"/>
              <a:gd name="connsiteX19" fmla="*/ 318821 w 673274"/>
              <a:gd name="connsiteY19" fmla="*/ 793905 h 829902"/>
              <a:gd name="connsiteX20" fmla="*/ 43139 w 673274"/>
              <a:gd name="connsiteY20" fmla="*/ 793905 h 829902"/>
              <a:gd name="connsiteX21" fmla="*/ 25127 w 673274"/>
              <a:gd name="connsiteY21" fmla="*/ 811895 h 829902"/>
              <a:gd name="connsiteX22" fmla="*/ 43120 w 673274"/>
              <a:gd name="connsiteY22" fmla="*/ 829903 h 829902"/>
              <a:gd name="connsiteX23" fmla="*/ 43139 w 673274"/>
              <a:gd name="connsiteY23" fmla="*/ 829903 h 829902"/>
              <a:gd name="connsiteX24" fmla="*/ 336823 w 673274"/>
              <a:gd name="connsiteY24" fmla="*/ 829903 h 829902"/>
              <a:gd name="connsiteX25" fmla="*/ 627288 w 673274"/>
              <a:gd name="connsiteY25" fmla="*/ 829903 h 829902"/>
              <a:gd name="connsiteX26" fmla="*/ 645290 w 673274"/>
              <a:gd name="connsiteY26" fmla="*/ 811911 h 829902"/>
              <a:gd name="connsiteX27" fmla="*/ 645290 w 673274"/>
              <a:gd name="connsiteY27" fmla="*/ 811895 h 829902"/>
              <a:gd name="connsiteX28" fmla="*/ 627288 w 673274"/>
              <a:gd name="connsiteY28" fmla="*/ 793905 h 829902"/>
              <a:gd name="connsiteX29" fmla="*/ 354816 w 673274"/>
              <a:gd name="connsiteY29" fmla="*/ 793905 h 829902"/>
              <a:gd name="connsiteX30" fmla="*/ 354816 w 673274"/>
              <a:gd name="connsiteY30" fmla="*/ 771265 h 829902"/>
              <a:gd name="connsiteX31" fmla="*/ 521265 w 673274"/>
              <a:gd name="connsiteY31" fmla="*/ 771265 h 829902"/>
              <a:gd name="connsiteX32" fmla="*/ 539249 w 673274"/>
              <a:gd name="connsiteY32" fmla="*/ 753256 h 829902"/>
              <a:gd name="connsiteX33" fmla="*/ 521265 w 673274"/>
              <a:gd name="connsiteY33" fmla="*/ 735267 h 829902"/>
              <a:gd name="connsiteX34" fmla="*/ 354816 w 673274"/>
              <a:gd name="connsiteY34" fmla="*/ 735267 h 829902"/>
              <a:gd name="connsiteX35" fmla="*/ 354816 w 673274"/>
              <a:gd name="connsiteY35" fmla="*/ 672964 h 829902"/>
              <a:gd name="connsiteX36" fmla="*/ 604085 w 673274"/>
              <a:gd name="connsiteY36" fmla="*/ 585211 h 829902"/>
              <a:gd name="connsiteX37" fmla="*/ 606057 w 673274"/>
              <a:gd name="connsiteY37" fmla="*/ 559836 h 829902"/>
              <a:gd name="connsiteX38" fmla="*/ 580682 w 673274"/>
              <a:gd name="connsiteY38" fmla="*/ 557849 h 829902"/>
              <a:gd name="connsiteX39" fmla="*/ 580663 w 673274"/>
              <a:gd name="connsiteY39" fmla="*/ 557863 h 829902"/>
              <a:gd name="connsiteX40" fmla="*/ 249860 w 673274"/>
              <a:gd name="connsiteY40" fmla="*/ 616073 h 829902"/>
              <a:gd name="connsiteX41" fmla="*/ 39396 w 673274"/>
              <a:gd name="connsiteY41" fmla="*/ 354303 h 829902"/>
              <a:gd name="connsiteX42" fmla="*/ 167297 w 673274"/>
              <a:gd name="connsiteY42" fmla="*/ 43736 h 829902"/>
              <a:gd name="connsiteX43" fmla="*/ 170841 w 673274"/>
              <a:gd name="connsiteY43" fmla="*/ 18529 h 829902"/>
              <a:gd name="connsiteX44" fmla="*/ 170812 w 673274"/>
              <a:gd name="connsiteY44" fmla="*/ 18491 h 829902"/>
              <a:gd name="connsiteX45" fmla="*/ 156582 w 673274"/>
              <a:gd name="connsiteY45" fmla="*/ 11310 h 829902"/>
              <a:gd name="connsiteX46" fmla="*/ 365998 w 673274"/>
              <a:gd name="connsiteY46" fmla="*/ 35998 h 829902"/>
              <a:gd name="connsiteX47" fmla="*/ 637270 w 673274"/>
              <a:gd name="connsiteY47" fmla="*/ 307200 h 829902"/>
              <a:gd name="connsiteX48" fmla="*/ 365998 w 673274"/>
              <a:gd name="connsiteY48" fmla="*/ 578402 h 829902"/>
              <a:gd name="connsiteX49" fmla="*/ 94812 w 673274"/>
              <a:gd name="connsiteY49" fmla="*/ 307200 h 829902"/>
              <a:gd name="connsiteX50" fmla="*/ 365998 w 673274"/>
              <a:gd name="connsiteY50" fmla="*/ 35998 h 8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274" h="829902">
                <a:moveTo>
                  <a:pt x="365998" y="0"/>
                </a:moveTo>
                <a:cubicBezTo>
                  <a:pt x="196539" y="0"/>
                  <a:pt x="58817" y="137743"/>
                  <a:pt x="58817" y="307200"/>
                </a:cubicBezTo>
                <a:cubicBezTo>
                  <a:pt x="58817" y="476657"/>
                  <a:pt x="196539" y="614400"/>
                  <a:pt x="365998" y="614400"/>
                </a:cubicBezTo>
                <a:cubicBezTo>
                  <a:pt x="533067" y="614400"/>
                  <a:pt x="668122" y="480116"/>
                  <a:pt x="671932" y="313954"/>
                </a:cubicBezTo>
                <a:cubicBezTo>
                  <a:pt x="671932" y="313930"/>
                  <a:pt x="671932" y="313917"/>
                  <a:pt x="671932" y="313881"/>
                </a:cubicBezTo>
                <a:cubicBezTo>
                  <a:pt x="672799" y="311760"/>
                  <a:pt x="673256" y="309493"/>
                  <a:pt x="673275" y="307202"/>
                </a:cubicBezTo>
                <a:cubicBezTo>
                  <a:pt x="673256" y="304837"/>
                  <a:pt x="672780" y="302498"/>
                  <a:pt x="671856" y="300318"/>
                </a:cubicBezTo>
                <a:cubicBezTo>
                  <a:pt x="667960" y="134227"/>
                  <a:pt x="533010" y="2"/>
                  <a:pt x="365998" y="3"/>
                </a:cubicBezTo>
                <a:close/>
                <a:moveTo>
                  <a:pt x="156582" y="11311"/>
                </a:moveTo>
                <a:cubicBezTo>
                  <a:pt x="156382" y="11314"/>
                  <a:pt x="156182" y="11320"/>
                  <a:pt x="155982" y="11330"/>
                </a:cubicBezTo>
                <a:cubicBezTo>
                  <a:pt x="152238" y="11440"/>
                  <a:pt x="148628" y="12714"/>
                  <a:pt x="145638" y="14976"/>
                </a:cubicBezTo>
                <a:cubicBezTo>
                  <a:pt x="39110" y="95324"/>
                  <a:pt x="-15297" y="227371"/>
                  <a:pt x="3753" y="359439"/>
                </a:cubicBezTo>
                <a:cubicBezTo>
                  <a:pt x="22794" y="491506"/>
                  <a:pt x="112300" y="602792"/>
                  <a:pt x="237192" y="649765"/>
                </a:cubicBezTo>
                <a:cubicBezTo>
                  <a:pt x="263852" y="659795"/>
                  <a:pt x="291256" y="666346"/>
                  <a:pt x="318821" y="669931"/>
                </a:cubicBezTo>
                <a:lnTo>
                  <a:pt x="318821" y="735267"/>
                </a:lnTo>
                <a:lnTo>
                  <a:pt x="149152" y="735267"/>
                </a:lnTo>
                <a:cubicBezTo>
                  <a:pt x="139218" y="735273"/>
                  <a:pt x="131169" y="743323"/>
                  <a:pt x="131169" y="753256"/>
                </a:cubicBezTo>
                <a:cubicBezTo>
                  <a:pt x="131160" y="763196"/>
                  <a:pt x="139218" y="771259"/>
                  <a:pt x="149152" y="771265"/>
                </a:cubicBezTo>
                <a:lnTo>
                  <a:pt x="318821" y="771265"/>
                </a:lnTo>
                <a:lnTo>
                  <a:pt x="318821" y="793905"/>
                </a:lnTo>
                <a:lnTo>
                  <a:pt x="43139" y="793905"/>
                </a:lnTo>
                <a:cubicBezTo>
                  <a:pt x="33195" y="793900"/>
                  <a:pt x="25127" y="801955"/>
                  <a:pt x="25127" y="811895"/>
                </a:cubicBezTo>
                <a:cubicBezTo>
                  <a:pt x="25118" y="821836"/>
                  <a:pt x="33176" y="829898"/>
                  <a:pt x="43120" y="829903"/>
                </a:cubicBezTo>
                <a:cubicBezTo>
                  <a:pt x="43120" y="829903"/>
                  <a:pt x="43129" y="829903"/>
                  <a:pt x="43139" y="829903"/>
                </a:cubicBezTo>
                <a:lnTo>
                  <a:pt x="336823" y="829903"/>
                </a:lnTo>
                <a:lnTo>
                  <a:pt x="627288" y="829903"/>
                </a:lnTo>
                <a:cubicBezTo>
                  <a:pt x="637223" y="829908"/>
                  <a:pt x="645290" y="821852"/>
                  <a:pt x="645290" y="811911"/>
                </a:cubicBezTo>
                <a:cubicBezTo>
                  <a:pt x="645290" y="811905"/>
                  <a:pt x="645290" y="811901"/>
                  <a:pt x="645290" y="811895"/>
                </a:cubicBezTo>
                <a:cubicBezTo>
                  <a:pt x="645290" y="801955"/>
                  <a:pt x="637223" y="793901"/>
                  <a:pt x="627288" y="793905"/>
                </a:cubicBezTo>
                <a:lnTo>
                  <a:pt x="354816" y="793905"/>
                </a:lnTo>
                <a:lnTo>
                  <a:pt x="354816" y="771265"/>
                </a:lnTo>
                <a:lnTo>
                  <a:pt x="521265" y="771265"/>
                </a:lnTo>
                <a:cubicBezTo>
                  <a:pt x="531200" y="771259"/>
                  <a:pt x="539258" y="763197"/>
                  <a:pt x="539249" y="753256"/>
                </a:cubicBezTo>
                <a:cubicBezTo>
                  <a:pt x="539249" y="743323"/>
                  <a:pt x="531200" y="735273"/>
                  <a:pt x="521265" y="735267"/>
                </a:cubicBezTo>
                <a:lnTo>
                  <a:pt x="354816" y="735267"/>
                </a:lnTo>
                <a:lnTo>
                  <a:pt x="354816" y="672964"/>
                </a:lnTo>
                <a:cubicBezTo>
                  <a:pt x="444561" y="675704"/>
                  <a:pt x="533772" y="645409"/>
                  <a:pt x="604085" y="585211"/>
                </a:cubicBezTo>
                <a:cubicBezTo>
                  <a:pt x="611639" y="578748"/>
                  <a:pt x="612515" y="567388"/>
                  <a:pt x="606057" y="559836"/>
                </a:cubicBezTo>
                <a:cubicBezTo>
                  <a:pt x="599599" y="552279"/>
                  <a:pt x="588236" y="551389"/>
                  <a:pt x="580682" y="557849"/>
                </a:cubicBezTo>
                <a:cubicBezTo>
                  <a:pt x="580673" y="557854"/>
                  <a:pt x="580673" y="557858"/>
                  <a:pt x="580663" y="557863"/>
                </a:cubicBezTo>
                <a:cubicBezTo>
                  <a:pt x="489233" y="636148"/>
                  <a:pt x="362522" y="658448"/>
                  <a:pt x="249860" y="616073"/>
                </a:cubicBezTo>
                <a:cubicBezTo>
                  <a:pt x="137189" y="573698"/>
                  <a:pt x="56579" y="473441"/>
                  <a:pt x="39396" y="354303"/>
                </a:cubicBezTo>
                <a:cubicBezTo>
                  <a:pt x="22213" y="235167"/>
                  <a:pt x="71190" y="116218"/>
                  <a:pt x="167297" y="43736"/>
                </a:cubicBezTo>
                <a:cubicBezTo>
                  <a:pt x="175232" y="37755"/>
                  <a:pt x="176822" y="26469"/>
                  <a:pt x="170841" y="18529"/>
                </a:cubicBezTo>
                <a:cubicBezTo>
                  <a:pt x="170831" y="18516"/>
                  <a:pt x="170822" y="18504"/>
                  <a:pt x="170812" y="18491"/>
                </a:cubicBezTo>
                <a:cubicBezTo>
                  <a:pt x="167440" y="14013"/>
                  <a:pt x="162183" y="11358"/>
                  <a:pt x="156582" y="11310"/>
                </a:cubicBezTo>
                <a:close/>
                <a:moveTo>
                  <a:pt x="365998" y="35998"/>
                </a:moveTo>
                <a:cubicBezTo>
                  <a:pt x="515998" y="35997"/>
                  <a:pt x="637270" y="157199"/>
                  <a:pt x="637270" y="307200"/>
                </a:cubicBezTo>
                <a:cubicBezTo>
                  <a:pt x="637270" y="457202"/>
                  <a:pt x="515998" y="578402"/>
                  <a:pt x="365998" y="578402"/>
                </a:cubicBezTo>
                <a:cubicBezTo>
                  <a:pt x="215999" y="578402"/>
                  <a:pt x="94812" y="457201"/>
                  <a:pt x="94812" y="307200"/>
                </a:cubicBezTo>
                <a:cubicBezTo>
                  <a:pt x="94812" y="157199"/>
                  <a:pt x="215999" y="35998"/>
                  <a:pt x="365998" y="35998"/>
                </a:cubicBezTo>
                <a:close/>
              </a:path>
            </a:pathLst>
          </a:custGeom>
          <a:solidFill>
            <a:schemeClr val="tx1">
              <a:lumMod val="75000"/>
              <a:lumOff val="25000"/>
            </a:schemeClr>
          </a:solidFill>
          <a:ln w="36000" cap="rnd">
            <a:noFill/>
            <a:prstDash val="solid"/>
            <a:round/>
          </a:ln>
        </p:spPr>
        <p:txBody>
          <a:bodyPr rtlCol="0" anchor="ctr"/>
          <a:lstStyle/>
          <a:p>
            <a:endParaRPr lang="en-ID"/>
          </a:p>
        </p:txBody>
      </p:sp>
      <p:sp>
        <p:nvSpPr>
          <p:cNvPr id="28" name="TextBox 27">
            <a:extLst>
              <a:ext uri="{FF2B5EF4-FFF2-40B4-BE49-F238E27FC236}">
                <a16:creationId xmlns:a16="http://schemas.microsoft.com/office/drawing/2014/main" id="{6A9DEAC4-A6A3-4581-8648-3661A04C9700}"/>
              </a:ext>
            </a:extLst>
          </p:cNvPr>
          <p:cNvSpPr txBox="1"/>
          <p:nvPr/>
        </p:nvSpPr>
        <p:spPr>
          <a:xfrm>
            <a:off x="5039839" y="721082"/>
            <a:ext cx="6264533" cy="312843"/>
          </a:xfrm>
          <a:prstGeom prst="rect">
            <a:avLst/>
          </a:prstGeom>
          <a:noFill/>
        </p:spPr>
        <p:txBody>
          <a:bodyPr wrap="square" rtlCol="0">
            <a:spAutoFit/>
          </a:bodyPr>
          <a:lstStyle/>
          <a:p>
            <a:pPr algn="just">
              <a:lnSpc>
                <a:spcPct val="150000"/>
              </a:lnSpc>
            </a:pPr>
            <a:r>
              <a:rPr lang="en-GB" sz="1100" dirty="0">
                <a:solidFill>
                  <a:schemeClr val="tx1">
                    <a:lumMod val="50000"/>
                    <a:lumOff val="50000"/>
                  </a:schemeClr>
                </a:solidFill>
                <a:latin typeface="Lato" panose="020F0502020204030203" pitchFamily="34" charset="0"/>
              </a:rPr>
              <a:t>We offer businesses the ability to interact with their customers with more ways than ever before!</a:t>
            </a:r>
            <a:endParaRPr lang="id-ID" sz="1100" dirty="0">
              <a:solidFill>
                <a:schemeClr val="tx1">
                  <a:lumMod val="50000"/>
                  <a:lumOff val="50000"/>
                </a:schemeClr>
              </a:solidFill>
              <a:latin typeface="Lato" panose="020F0502020204030203" pitchFamily="34" charset="0"/>
            </a:endParaRPr>
          </a:p>
        </p:txBody>
      </p:sp>
      <p:cxnSp>
        <p:nvCxnSpPr>
          <p:cNvPr id="31" name="Straight Connector 30">
            <a:extLst>
              <a:ext uri="{FF2B5EF4-FFF2-40B4-BE49-F238E27FC236}">
                <a16:creationId xmlns:a16="http://schemas.microsoft.com/office/drawing/2014/main" id="{D66A0E86-5134-4B72-8505-69E520AB6EC1}"/>
              </a:ext>
            </a:extLst>
          </p:cNvPr>
          <p:cNvCxnSpPr>
            <a:cxnSpLocks/>
          </p:cNvCxnSpPr>
          <p:nvPr/>
        </p:nvCxnSpPr>
        <p:spPr>
          <a:xfrm>
            <a:off x="10078948" y="1134370"/>
            <a:ext cx="101714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0D413D-43A2-9342-A631-BCDA6C2A54E8}"/>
              </a:ext>
            </a:extLst>
          </p:cNvPr>
          <p:cNvSpPr txBox="1"/>
          <p:nvPr/>
        </p:nvSpPr>
        <p:spPr>
          <a:xfrm>
            <a:off x="8739347" y="2567562"/>
            <a:ext cx="2458329" cy="1328505"/>
          </a:xfrm>
          <a:prstGeom prst="rect">
            <a:avLst/>
          </a:prstGeom>
          <a:noFill/>
        </p:spPr>
        <p:txBody>
          <a:bodyPr wrap="square" rtlCol="0">
            <a:spAutoFit/>
          </a:bodyPr>
          <a:lstStyle/>
          <a:p>
            <a:pPr>
              <a:lnSpc>
                <a:spcPct val="150000"/>
              </a:lnSpc>
            </a:pPr>
            <a:r>
              <a:rPr lang="en-GB" sz="1100" dirty="0">
                <a:solidFill>
                  <a:schemeClr val="tx1">
                    <a:lumMod val="50000"/>
                    <a:lumOff val="50000"/>
                  </a:schemeClr>
                </a:solidFill>
                <a:latin typeface="Lato" panose="020F0502020204030203" pitchFamily="34" charset="0"/>
              </a:rPr>
              <a:t>With intelligent routing and redundant connectivity, you can be confident that any message reaches its destination, with not middleman delays or losses.</a:t>
            </a:r>
            <a:endParaRPr lang="id-ID" sz="1100" dirty="0">
              <a:solidFill>
                <a:schemeClr val="tx1">
                  <a:lumMod val="50000"/>
                  <a:lumOff val="50000"/>
                </a:schemeClr>
              </a:solidFill>
              <a:latin typeface="Lato" panose="020F0502020204030203" pitchFamily="34" charset="0"/>
            </a:endParaRPr>
          </a:p>
        </p:txBody>
      </p:sp>
      <p:sp>
        <p:nvSpPr>
          <p:cNvPr id="33" name="TextBox 32">
            <a:extLst>
              <a:ext uri="{FF2B5EF4-FFF2-40B4-BE49-F238E27FC236}">
                <a16:creationId xmlns:a16="http://schemas.microsoft.com/office/drawing/2014/main" id="{A740B212-E3E9-5642-8054-C3C80A0B52CD}"/>
              </a:ext>
            </a:extLst>
          </p:cNvPr>
          <p:cNvSpPr txBox="1"/>
          <p:nvPr/>
        </p:nvSpPr>
        <p:spPr>
          <a:xfrm>
            <a:off x="8735317" y="1907634"/>
            <a:ext cx="2058780" cy="584775"/>
          </a:xfrm>
          <a:prstGeom prst="rect">
            <a:avLst/>
          </a:prstGeom>
          <a:noFill/>
        </p:spPr>
        <p:txBody>
          <a:bodyPr wrap="square" rtlCol="0">
            <a:spAutoFit/>
          </a:bodyPr>
          <a:lstStyle/>
          <a:p>
            <a:r>
              <a:rPr lang="en-GB"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rPr>
              <a:t>Deliver Anytime, Anywhere!</a:t>
            </a:r>
            <a:endParaRPr lang="id-ID" sz="1600" b="1" dirty="0">
              <a:solidFill>
                <a:schemeClr val="tx1">
                  <a:lumMod val="65000"/>
                  <a:lumOff val="35000"/>
                </a:schemeClr>
              </a:solidFill>
              <a:latin typeface="Montserrat" panose="00000500000000000000" pitchFamily="2" charset="0"/>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1B347F53-3F76-7747-848D-39B2C2FB03D5}"/>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Justify Text Body">
            <a:extLst>
              <a:ext uri="{FF2B5EF4-FFF2-40B4-BE49-F238E27FC236}">
                <a16:creationId xmlns:a16="http://schemas.microsoft.com/office/drawing/2014/main" id="{6993EB20-1BCA-4D4E-9CD9-DF2129FCCDE8}"/>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3</a:t>
            </a:r>
          </a:p>
        </p:txBody>
      </p:sp>
      <p:sp>
        <p:nvSpPr>
          <p:cNvPr id="40" name="TextBox 39">
            <a:extLst>
              <a:ext uri="{FF2B5EF4-FFF2-40B4-BE49-F238E27FC236}">
                <a16:creationId xmlns:a16="http://schemas.microsoft.com/office/drawing/2014/main" id="{243CDCDB-DB95-044C-8CD6-C9C384277DFC}"/>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WHY US</a:t>
            </a:r>
            <a:endParaRPr lang="en-ID" sz="1200" b="1" dirty="0">
              <a:solidFill>
                <a:schemeClr val="tx1">
                  <a:lumMod val="50000"/>
                  <a:lumOff val="50000"/>
                </a:schemeClr>
              </a:solidFill>
              <a:latin typeface="Montserrat" panose="00000500000000000000" pitchFamily="2" charset="0"/>
            </a:endParaRPr>
          </a:p>
        </p:txBody>
      </p:sp>
      <p:sp>
        <p:nvSpPr>
          <p:cNvPr id="41" name="Shape">
            <a:extLst>
              <a:ext uri="{FF2B5EF4-FFF2-40B4-BE49-F238E27FC236}">
                <a16:creationId xmlns:a16="http://schemas.microsoft.com/office/drawing/2014/main" id="{CF9EE7AE-06C1-414C-B69C-564F1B3C22DE}"/>
              </a:ext>
            </a:extLst>
          </p:cNvPr>
          <p:cNvSpPr>
            <a:spLocks noChangeAspect="1"/>
          </p:cNvSpPr>
          <p:nvPr/>
        </p:nvSpPr>
        <p:spPr>
          <a:xfrm>
            <a:off x="4448432" y="2492409"/>
            <a:ext cx="928191" cy="928249"/>
          </a:xfrm>
          <a:custGeom>
            <a:avLst/>
            <a:gdLst>
              <a:gd name="connsiteX0" fmla="*/ 199288 w 485745"/>
              <a:gd name="connsiteY0" fmla="*/ 137636 h 485775"/>
              <a:gd name="connsiteX1" fmla="*/ 216296 w 485745"/>
              <a:gd name="connsiteY1" fmla="*/ 178800 h 485775"/>
              <a:gd name="connsiteX2" fmla="*/ 216296 w 485745"/>
              <a:gd name="connsiteY2" fmla="*/ 202268 h 485775"/>
              <a:gd name="connsiteX3" fmla="*/ 244845 w 485745"/>
              <a:gd name="connsiteY3" fmla="*/ 238177 h 485775"/>
              <a:gd name="connsiteX4" fmla="*/ 262786 w 485745"/>
              <a:gd name="connsiteY4" fmla="*/ 255222 h 485775"/>
              <a:gd name="connsiteX5" fmla="*/ 282603 w 485745"/>
              <a:gd name="connsiteY5" fmla="*/ 238144 h 485775"/>
              <a:gd name="connsiteX6" fmla="*/ 311174 w 485745"/>
              <a:gd name="connsiteY6" fmla="*/ 202268 h 485775"/>
              <a:gd name="connsiteX7" fmla="*/ 311174 w 485745"/>
              <a:gd name="connsiteY7" fmla="*/ 178800 h 485775"/>
              <a:gd name="connsiteX8" fmla="*/ 326540 w 485745"/>
              <a:gd name="connsiteY8" fmla="*/ 140460 h 485775"/>
              <a:gd name="connsiteX9" fmla="*/ 349121 w 485745"/>
              <a:gd name="connsiteY9" fmla="*/ 76658 h 485775"/>
              <a:gd name="connsiteX10" fmla="*/ 349125 w 485745"/>
              <a:gd name="connsiteY10" fmla="*/ 76217 h 485775"/>
              <a:gd name="connsiteX11" fmla="*/ 349125 w 485745"/>
              <a:gd name="connsiteY11" fmla="*/ 75710 h 485775"/>
              <a:gd name="connsiteX12" fmla="*/ 349121 w 485745"/>
              <a:gd name="connsiteY12" fmla="*/ 75269 h 485775"/>
              <a:gd name="connsiteX13" fmla="*/ 263620 w 485745"/>
              <a:gd name="connsiteY13" fmla="*/ 0 h 485775"/>
              <a:gd name="connsiteX14" fmla="*/ 203817 w 485745"/>
              <a:gd name="connsiteY14" fmla="*/ 18575 h 485775"/>
              <a:gd name="connsiteX15" fmla="*/ 176451 w 485745"/>
              <a:gd name="connsiteY15" fmla="*/ 75243 h 485775"/>
              <a:gd name="connsiteX16" fmla="*/ 176447 w 485745"/>
              <a:gd name="connsiteY16" fmla="*/ 75710 h 485775"/>
              <a:gd name="connsiteX17" fmla="*/ 176447 w 485745"/>
              <a:gd name="connsiteY17" fmla="*/ 76217 h 485775"/>
              <a:gd name="connsiteX18" fmla="*/ 176455 w 485745"/>
              <a:gd name="connsiteY18" fmla="*/ 76751 h 485775"/>
              <a:gd name="connsiteX19" fmla="*/ 199288 w 485745"/>
              <a:gd name="connsiteY19" fmla="*/ 137636 h 485775"/>
              <a:gd name="connsiteX20" fmla="*/ 273223 w 485745"/>
              <a:gd name="connsiteY20" fmla="*/ 182166 h 485775"/>
              <a:gd name="connsiteX21" fmla="*/ 273223 w 485745"/>
              <a:gd name="connsiteY21" fmla="*/ 201141 h 485775"/>
              <a:gd name="connsiteX22" fmla="*/ 254247 w 485745"/>
              <a:gd name="connsiteY22" fmla="*/ 201141 h 485775"/>
              <a:gd name="connsiteX23" fmla="*/ 254247 w 485745"/>
              <a:gd name="connsiteY23" fmla="*/ 182166 h 485775"/>
              <a:gd name="connsiteX24" fmla="*/ 263620 w 485745"/>
              <a:gd name="connsiteY24" fmla="*/ 37951 h 485775"/>
              <a:gd name="connsiteX25" fmla="*/ 311170 w 485745"/>
              <a:gd name="connsiteY25" fmla="*/ 75962 h 485775"/>
              <a:gd name="connsiteX26" fmla="*/ 293944 w 485745"/>
              <a:gd name="connsiteY26" fmla="*/ 121025 h 485775"/>
              <a:gd name="connsiteX27" fmla="*/ 281321 w 485745"/>
              <a:gd name="connsiteY27" fmla="*/ 144214 h 485775"/>
              <a:gd name="connsiteX28" fmla="*/ 246216 w 485745"/>
              <a:gd name="connsiteY28" fmla="*/ 144214 h 485775"/>
              <a:gd name="connsiteX29" fmla="*/ 231684 w 485745"/>
              <a:gd name="connsiteY29" fmla="*/ 117867 h 485775"/>
              <a:gd name="connsiteX30" fmla="*/ 214398 w 485745"/>
              <a:gd name="connsiteY30" fmla="*/ 75943 h 485775"/>
              <a:gd name="connsiteX31" fmla="*/ 263620 w 485745"/>
              <a:gd name="connsiteY31" fmla="*/ 37951 h 485775"/>
              <a:gd name="connsiteX32" fmla="*/ 402257 w 485745"/>
              <a:gd name="connsiteY32" fmla="*/ 62619 h 485775"/>
              <a:gd name="connsiteX33" fmla="*/ 421229 w 485745"/>
              <a:gd name="connsiteY33" fmla="*/ 81595 h 485775"/>
              <a:gd name="connsiteX34" fmla="*/ 402257 w 485745"/>
              <a:gd name="connsiteY34" fmla="*/ 100571 h 485775"/>
              <a:gd name="connsiteX35" fmla="*/ 383281 w 485745"/>
              <a:gd name="connsiteY35" fmla="*/ 81595 h 485775"/>
              <a:gd name="connsiteX36" fmla="*/ 402257 w 485745"/>
              <a:gd name="connsiteY36" fmla="*/ 62619 h 485775"/>
              <a:gd name="connsiteX37" fmla="*/ 369998 w 485745"/>
              <a:gd name="connsiteY37" fmla="*/ 18976 h 485775"/>
              <a:gd name="connsiteX38" fmla="*/ 388974 w 485745"/>
              <a:gd name="connsiteY38" fmla="*/ 0 h 485775"/>
              <a:gd name="connsiteX39" fmla="*/ 407949 w 485745"/>
              <a:gd name="connsiteY39" fmla="*/ 18976 h 485775"/>
              <a:gd name="connsiteX40" fmla="*/ 388974 w 485745"/>
              <a:gd name="connsiteY40" fmla="*/ 37951 h 485775"/>
              <a:gd name="connsiteX41" fmla="*/ 369998 w 485745"/>
              <a:gd name="connsiteY41" fmla="*/ 18976 h 485775"/>
              <a:gd name="connsiteX42" fmla="*/ 362408 w 485745"/>
              <a:gd name="connsiteY42" fmla="*/ 141368 h 485775"/>
              <a:gd name="connsiteX43" fmla="*/ 381384 w 485745"/>
              <a:gd name="connsiteY43" fmla="*/ 122393 h 485775"/>
              <a:gd name="connsiteX44" fmla="*/ 400359 w 485745"/>
              <a:gd name="connsiteY44" fmla="*/ 141368 h 485775"/>
              <a:gd name="connsiteX45" fmla="*/ 381384 w 485745"/>
              <a:gd name="connsiteY45" fmla="*/ 160344 h 485775"/>
              <a:gd name="connsiteX46" fmla="*/ 362408 w 485745"/>
              <a:gd name="connsiteY46" fmla="*/ 141368 h 485775"/>
              <a:gd name="connsiteX47" fmla="*/ 104340 w 485745"/>
              <a:gd name="connsiteY47" fmla="*/ 80646 h 485775"/>
              <a:gd name="connsiteX48" fmla="*/ 123316 w 485745"/>
              <a:gd name="connsiteY48" fmla="*/ 61671 h 485775"/>
              <a:gd name="connsiteX49" fmla="*/ 142291 w 485745"/>
              <a:gd name="connsiteY49" fmla="*/ 80646 h 485775"/>
              <a:gd name="connsiteX50" fmla="*/ 123316 w 485745"/>
              <a:gd name="connsiteY50" fmla="*/ 99622 h 485775"/>
              <a:gd name="connsiteX51" fmla="*/ 104340 w 485745"/>
              <a:gd name="connsiteY51" fmla="*/ 80646 h 485775"/>
              <a:gd name="connsiteX52" fmla="*/ 117623 w 485745"/>
              <a:gd name="connsiteY52" fmla="*/ 18976 h 485775"/>
              <a:gd name="connsiteX53" fmla="*/ 136598 w 485745"/>
              <a:gd name="connsiteY53" fmla="*/ 0 h 485775"/>
              <a:gd name="connsiteX54" fmla="*/ 155574 w 485745"/>
              <a:gd name="connsiteY54" fmla="*/ 18976 h 485775"/>
              <a:gd name="connsiteX55" fmla="*/ 136598 w 485745"/>
              <a:gd name="connsiteY55" fmla="*/ 37951 h 485775"/>
              <a:gd name="connsiteX56" fmla="*/ 117623 w 485745"/>
              <a:gd name="connsiteY56" fmla="*/ 18976 h 485775"/>
              <a:gd name="connsiteX57" fmla="*/ 143240 w 485745"/>
              <a:gd name="connsiteY57" fmla="*/ 122393 h 485775"/>
              <a:gd name="connsiteX58" fmla="*/ 162216 w 485745"/>
              <a:gd name="connsiteY58" fmla="*/ 141368 h 485775"/>
              <a:gd name="connsiteX59" fmla="*/ 143240 w 485745"/>
              <a:gd name="connsiteY59" fmla="*/ 160344 h 485775"/>
              <a:gd name="connsiteX60" fmla="*/ 124264 w 485745"/>
              <a:gd name="connsiteY60" fmla="*/ 141368 h 485775"/>
              <a:gd name="connsiteX61" fmla="*/ 143240 w 485745"/>
              <a:gd name="connsiteY61" fmla="*/ 122393 h 485775"/>
              <a:gd name="connsiteX62" fmla="*/ 447794 w 485745"/>
              <a:gd name="connsiteY62" fmla="*/ 371922 h 485775"/>
              <a:gd name="connsiteX63" fmla="*/ 447794 w 485745"/>
              <a:gd name="connsiteY63" fmla="*/ 352108 h 485775"/>
              <a:gd name="connsiteX64" fmla="*/ 404032 w 485745"/>
              <a:gd name="connsiteY64" fmla="*/ 308353 h 485775"/>
              <a:gd name="connsiteX65" fmla="*/ 221989 w 485745"/>
              <a:gd name="connsiteY65" fmla="*/ 308353 h 485775"/>
              <a:gd name="connsiteX66" fmla="*/ 203013 w 485745"/>
              <a:gd name="connsiteY66" fmla="*/ 327329 h 485775"/>
              <a:gd name="connsiteX67" fmla="*/ 207216 w 485745"/>
              <a:gd name="connsiteY67" fmla="*/ 339211 h 485775"/>
              <a:gd name="connsiteX68" fmla="*/ 211067 w 485745"/>
              <a:gd name="connsiteY68" fmla="*/ 342732 h 485775"/>
              <a:gd name="connsiteX69" fmla="*/ 211400 w 485745"/>
              <a:gd name="connsiteY69" fmla="*/ 343069 h 485775"/>
              <a:gd name="connsiteX70" fmla="*/ 221989 w 485745"/>
              <a:gd name="connsiteY70" fmla="*/ 346304 h 485775"/>
              <a:gd name="connsiteX71" fmla="*/ 316867 w 485745"/>
              <a:gd name="connsiteY71" fmla="*/ 346304 h 485775"/>
              <a:gd name="connsiteX72" fmla="*/ 335842 w 485745"/>
              <a:gd name="connsiteY72" fmla="*/ 365280 h 485775"/>
              <a:gd name="connsiteX73" fmla="*/ 316867 w 485745"/>
              <a:gd name="connsiteY73" fmla="*/ 384256 h 485775"/>
              <a:gd name="connsiteX74" fmla="*/ 221989 w 485745"/>
              <a:gd name="connsiteY74" fmla="*/ 384256 h 485775"/>
              <a:gd name="connsiteX75" fmla="*/ 180209 w 485745"/>
              <a:gd name="connsiteY75" fmla="*/ 365947 h 485775"/>
              <a:gd name="connsiteX76" fmla="*/ 70681 w 485745"/>
              <a:gd name="connsiteY76" fmla="*/ 265862 h 485775"/>
              <a:gd name="connsiteX77" fmla="*/ 70191 w 485745"/>
              <a:gd name="connsiteY77" fmla="*/ 265399 h 485775"/>
              <a:gd name="connsiteX78" fmla="*/ 56905 w 485745"/>
              <a:gd name="connsiteY78" fmla="*/ 259966 h 485775"/>
              <a:gd name="connsiteX79" fmla="*/ 56723 w 485745"/>
              <a:gd name="connsiteY79" fmla="*/ 259966 h 485775"/>
              <a:gd name="connsiteX80" fmla="*/ 43359 w 485745"/>
              <a:gd name="connsiteY80" fmla="*/ 265651 h 485775"/>
              <a:gd name="connsiteX81" fmla="*/ 37925 w 485745"/>
              <a:gd name="connsiteY81" fmla="*/ 279119 h 485775"/>
              <a:gd name="connsiteX82" fmla="*/ 43444 w 485745"/>
              <a:gd name="connsiteY82" fmla="*/ 292320 h 485775"/>
              <a:gd name="connsiteX83" fmla="*/ 140001 w 485745"/>
              <a:gd name="connsiteY83" fmla="*/ 381721 h 485775"/>
              <a:gd name="connsiteX84" fmla="*/ 140308 w 485745"/>
              <a:gd name="connsiteY84" fmla="*/ 382010 h 485775"/>
              <a:gd name="connsiteX85" fmla="*/ 302898 w 485745"/>
              <a:gd name="connsiteY85" fmla="*/ 447824 h 485775"/>
              <a:gd name="connsiteX86" fmla="*/ 466770 w 485745"/>
              <a:gd name="connsiteY86" fmla="*/ 447824 h 485775"/>
              <a:gd name="connsiteX87" fmla="*/ 485746 w 485745"/>
              <a:gd name="connsiteY87" fmla="*/ 466799 h 485775"/>
              <a:gd name="connsiteX88" fmla="*/ 466770 w 485745"/>
              <a:gd name="connsiteY88" fmla="*/ 485775 h 485775"/>
              <a:gd name="connsiteX89" fmla="*/ 302898 w 485745"/>
              <a:gd name="connsiteY89" fmla="*/ 485775 h 485775"/>
              <a:gd name="connsiteX90" fmla="*/ 200956 w 485745"/>
              <a:gd name="connsiteY90" fmla="*/ 465925 h 485775"/>
              <a:gd name="connsiteX91" fmla="*/ 114065 w 485745"/>
              <a:gd name="connsiteY91" fmla="*/ 409424 h 485775"/>
              <a:gd name="connsiteX92" fmla="*/ 17427 w 485745"/>
              <a:gd name="connsiteY92" fmla="*/ 319954 h 485775"/>
              <a:gd name="connsiteX93" fmla="*/ 17026 w 485745"/>
              <a:gd name="connsiteY93" fmla="*/ 319572 h 485775"/>
              <a:gd name="connsiteX94" fmla="*/ 16270 w 485745"/>
              <a:gd name="connsiteY94" fmla="*/ 239070 h 485775"/>
              <a:gd name="connsiteX95" fmla="*/ 56364 w 485745"/>
              <a:gd name="connsiteY95" fmla="*/ 222018 h 485775"/>
              <a:gd name="connsiteX96" fmla="*/ 96509 w 485745"/>
              <a:gd name="connsiteY96" fmla="*/ 238055 h 485775"/>
              <a:gd name="connsiteX97" fmla="*/ 169672 w 485745"/>
              <a:gd name="connsiteY97" fmla="*/ 304907 h 485775"/>
              <a:gd name="connsiteX98" fmla="*/ 221989 w 485745"/>
              <a:gd name="connsiteY98" fmla="*/ 270402 h 485775"/>
              <a:gd name="connsiteX99" fmla="*/ 404032 w 485745"/>
              <a:gd name="connsiteY99" fmla="*/ 270402 h 485775"/>
              <a:gd name="connsiteX100" fmla="*/ 485746 w 485745"/>
              <a:gd name="connsiteY100" fmla="*/ 352108 h 485775"/>
              <a:gd name="connsiteX101" fmla="*/ 485746 w 485745"/>
              <a:gd name="connsiteY101" fmla="*/ 371922 h 485775"/>
              <a:gd name="connsiteX102" fmla="*/ 466770 w 485745"/>
              <a:gd name="connsiteY102" fmla="*/ 390897 h 485775"/>
              <a:gd name="connsiteX103" fmla="*/ 447794 w 485745"/>
              <a:gd name="connsiteY103" fmla="*/ 371922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5745" h="485775">
                <a:moveTo>
                  <a:pt x="199288" y="137636"/>
                </a:moveTo>
                <a:cubicBezTo>
                  <a:pt x="208035" y="151968"/>
                  <a:pt x="216296" y="165503"/>
                  <a:pt x="216296" y="178800"/>
                </a:cubicBezTo>
                <a:lnTo>
                  <a:pt x="216296" y="202268"/>
                </a:lnTo>
                <a:cubicBezTo>
                  <a:pt x="216296" y="219783"/>
                  <a:pt x="228523" y="234467"/>
                  <a:pt x="244845" y="238177"/>
                </a:cubicBezTo>
                <a:cubicBezTo>
                  <a:pt x="245712" y="247750"/>
                  <a:pt x="252957" y="255222"/>
                  <a:pt x="262786" y="255222"/>
                </a:cubicBezTo>
                <a:cubicBezTo>
                  <a:pt x="272626" y="255222"/>
                  <a:pt x="281550" y="247731"/>
                  <a:pt x="282603" y="238144"/>
                </a:cubicBezTo>
                <a:cubicBezTo>
                  <a:pt x="298947" y="234374"/>
                  <a:pt x="311174" y="219728"/>
                  <a:pt x="311174" y="202268"/>
                </a:cubicBezTo>
                <a:lnTo>
                  <a:pt x="311174" y="178800"/>
                </a:lnTo>
                <a:cubicBezTo>
                  <a:pt x="311174" y="166229"/>
                  <a:pt x="318293" y="154288"/>
                  <a:pt x="326540" y="140460"/>
                </a:cubicBezTo>
                <a:cubicBezTo>
                  <a:pt x="337002" y="122923"/>
                  <a:pt x="348843" y="103069"/>
                  <a:pt x="349121" y="76658"/>
                </a:cubicBezTo>
                <a:cubicBezTo>
                  <a:pt x="349121" y="76510"/>
                  <a:pt x="349125" y="76366"/>
                  <a:pt x="349125" y="76217"/>
                </a:cubicBezTo>
                <a:lnTo>
                  <a:pt x="349125" y="75710"/>
                </a:lnTo>
                <a:cubicBezTo>
                  <a:pt x="349125" y="75561"/>
                  <a:pt x="349121" y="75417"/>
                  <a:pt x="349121" y="75269"/>
                </a:cubicBezTo>
                <a:cubicBezTo>
                  <a:pt x="348647" y="30205"/>
                  <a:pt x="314409" y="0"/>
                  <a:pt x="263620" y="0"/>
                </a:cubicBezTo>
                <a:cubicBezTo>
                  <a:pt x="240108" y="0"/>
                  <a:pt x="219428" y="6423"/>
                  <a:pt x="203817" y="18575"/>
                </a:cubicBezTo>
                <a:cubicBezTo>
                  <a:pt x="186413" y="32125"/>
                  <a:pt x="176718" y="52220"/>
                  <a:pt x="176451" y="75243"/>
                </a:cubicBezTo>
                <a:cubicBezTo>
                  <a:pt x="176447" y="75398"/>
                  <a:pt x="176447" y="75554"/>
                  <a:pt x="176447" y="75710"/>
                </a:cubicBezTo>
                <a:lnTo>
                  <a:pt x="176447" y="76217"/>
                </a:lnTo>
                <a:cubicBezTo>
                  <a:pt x="176447" y="76395"/>
                  <a:pt x="176447" y="76573"/>
                  <a:pt x="176455" y="76751"/>
                </a:cubicBezTo>
                <a:cubicBezTo>
                  <a:pt x="176792" y="100767"/>
                  <a:pt x="188733" y="120339"/>
                  <a:pt x="199288" y="137636"/>
                </a:cubicBezTo>
                <a:close/>
                <a:moveTo>
                  <a:pt x="273223" y="182166"/>
                </a:moveTo>
                <a:lnTo>
                  <a:pt x="273223" y="201141"/>
                </a:lnTo>
                <a:lnTo>
                  <a:pt x="254247" y="201141"/>
                </a:lnTo>
                <a:lnTo>
                  <a:pt x="254247" y="182166"/>
                </a:lnTo>
                <a:close/>
                <a:moveTo>
                  <a:pt x="263620" y="37951"/>
                </a:moveTo>
                <a:cubicBezTo>
                  <a:pt x="277881" y="37951"/>
                  <a:pt x="311003" y="41661"/>
                  <a:pt x="311170" y="75962"/>
                </a:cubicBezTo>
                <a:cubicBezTo>
                  <a:pt x="311092" y="92272"/>
                  <a:pt x="303143" y="105604"/>
                  <a:pt x="293944" y="121025"/>
                </a:cubicBezTo>
                <a:cubicBezTo>
                  <a:pt x="289634" y="128256"/>
                  <a:pt x="285068" y="135916"/>
                  <a:pt x="281321" y="144214"/>
                </a:cubicBezTo>
                <a:lnTo>
                  <a:pt x="246216" y="144214"/>
                </a:lnTo>
                <a:cubicBezTo>
                  <a:pt x="241998" y="134775"/>
                  <a:pt x="236687" y="126062"/>
                  <a:pt x="231684" y="117867"/>
                </a:cubicBezTo>
                <a:cubicBezTo>
                  <a:pt x="222845" y="103380"/>
                  <a:pt x="214491" y="89693"/>
                  <a:pt x="214398" y="75943"/>
                </a:cubicBezTo>
                <a:cubicBezTo>
                  <a:pt x="214561" y="47936"/>
                  <a:pt x="239901" y="37951"/>
                  <a:pt x="263620" y="37951"/>
                </a:cubicBezTo>
                <a:close/>
                <a:moveTo>
                  <a:pt x="402257" y="62619"/>
                </a:moveTo>
                <a:cubicBezTo>
                  <a:pt x="412734" y="62619"/>
                  <a:pt x="421229" y="71114"/>
                  <a:pt x="421229" y="81595"/>
                </a:cubicBezTo>
                <a:cubicBezTo>
                  <a:pt x="421229" y="92076"/>
                  <a:pt x="412734" y="100571"/>
                  <a:pt x="402257" y="100571"/>
                </a:cubicBezTo>
                <a:cubicBezTo>
                  <a:pt x="391776" y="100571"/>
                  <a:pt x="383281" y="92076"/>
                  <a:pt x="383281" y="81595"/>
                </a:cubicBezTo>
                <a:cubicBezTo>
                  <a:pt x="383281" y="71114"/>
                  <a:pt x="391776" y="62619"/>
                  <a:pt x="402257" y="62619"/>
                </a:cubicBezTo>
                <a:close/>
                <a:moveTo>
                  <a:pt x="369998" y="18976"/>
                </a:moveTo>
                <a:cubicBezTo>
                  <a:pt x="369998" y="8495"/>
                  <a:pt x="378493" y="0"/>
                  <a:pt x="388974" y="0"/>
                </a:cubicBezTo>
                <a:cubicBezTo>
                  <a:pt x="399451" y="0"/>
                  <a:pt x="407949" y="8495"/>
                  <a:pt x="407949" y="18976"/>
                </a:cubicBezTo>
                <a:cubicBezTo>
                  <a:pt x="407949" y="29457"/>
                  <a:pt x="399451" y="37951"/>
                  <a:pt x="388974" y="37951"/>
                </a:cubicBezTo>
                <a:cubicBezTo>
                  <a:pt x="378493" y="37951"/>
                  <a:pt x="369998" y="29457"/>
                  <a:pt x="369998" y="18976"/>
                </a:cubicBezTo>
                <a:close/>
                <a:moveTo>
                  <a:pt x="362408" y="141368"/>
                </a:moveTo>
                <a:cubicBezTo>
                  <a:pt x="362408" y="130887"/>
                  <a:pt x="370903" y="122393"/>
                  <a:pt x="381384" y="122393"/>
                </a:cubicBezTo>
                <a:cubicBezTo>
                  <a:pt x="391861" y="122393"/>
                  <a:pt x="400359" y="130887"/>
                  <a:pt x="400359" y="141368"/>
                </a:cubicBezTo>
                <a:cubicBezTo>
                  <a:pt x="400359" y="151849"/>
                  <a:pt x="391861" y="160344"/>
                  <a:pt x="381384" y="160344"/>
                </a:cubicBezTo>
                <a:cubicBezTo>
                  <a:pt x="370903" y="160344"/>
                  <a:pt x="362408" y="151849"/>
                  <a:pt x="362408" y="141368"/>
                </a:cubicBezTo>
                <a:close/>
                <a:moveTo>
                  <a:pt x="104340" y="80646"/>
                </a:moveTo>
                <a:cubicBezTo>
                  <a:pt x="104340" y="70165"/>
                  <a:pt x="112835" y="61671"/>
                  <a:pt x="123316" y="61671"/>
                </a:cubicBezTo>
                <a:cubicBezTo>
                  <a:pt x="133793" y="61671"/>
                  <a:pt x="142291" y="70165"/>
                  <a:pt x="142291" y="80646"/>
                </a:cubicBezTo>
                <a:cubicBezTo>
                  <a:pt x="142291" y="91127"/>
                  <a:pt x="133793" y="99622"/>
                  <a:pt x="123316" y="99622"/>
                </a:cubicBezTo>
                <a:cubicBezTo>
                  <a:pt x="112835" y="99622"/>
                  <a:pt x="104340" y="91127"/>
                  <a:pt x="104340" y="80646"/>
                </a:cubicBezTo>
                <a:close/>
                <a:moveTo>
                  <a:pt x="117623" y="18976"/>
                </a:moveTo>
                <a:cubicBezTo>
                  <a:pt x="117623" y="8495"/>
                  <a:pt x="126117" y="0"/>
                  <a:pt x="136598" y="0"/>
                </a:cubicBezTo>
                <a:cubicBezTo>
                  <a:pt x="147076" y="0"/>
                  <a:pt x="155574" y="8495"/>
                  <a:pt x="155574" y="18976"/>
                </a:cubicBezTo>
                <a:cubicBezTo>
                  <a:pt x="155574" y="29457"/>
                  <a:pt x="147076" y="37951"/>
                  <a:pt x="136598" y="37951"/>
                </a:cubicBezTo>
                <a:cubicBezTo>
                  <a:pt x="126117" y="37951"/>
                  <a:pt x="117623" y="29457"/>
                  <a:pt x="117623" y="18976"/>
                </a:cubicBezTo>
                <a:close/>
                <a:moveTo>
                  <a:pt x="143240" y="122393"/>
                </a:moveTo>
                <a:cubicBezTo>
                  <a:pt x="153717" y="122393"/>
                  <a:pt x="162216" y="130887"/>
                  <a:pt x="162216" y="141368"/>
                </a:cubicBezTo>
                <a:cubicBezTo>
                  <a:pt x="162216" y="151849"/>
                  <a:pt x="153717" y="160344"/>
                  <a:pt x="143240" y="160344"/>
                </a:cubicBezTo>
                <a:cubicBezTo>
                  <a:pt x="132759" y="160344"/>
                  <a:pt x="124264" y="151849"/>
                  <a:pt x="124264" y="141368"/>
                </a:cubicBezTo>
                <a:cubicBezTo>
                  <a:pt x="124264" y="130887"/>
                  <a:pt x="132759" y="122393"/>
                  <a:pt x="143240" y="122393"/>
                </a:cubicBezTo>
                <a:close/>
                <a:moveTo>
                  <a:pt x="447794" y="371922"/>
                </a:moveTo>
                <a:lnTo>
                  <a:pt x="447794" y="352108"/>
                </a:lnTo>
                <a:cubicBezTo>
                  <a:pt x="447794" y="327981"/>
                  <a:pt x="428163" y="308353"/>
                  <a:pt x="404032" y="308353"/>
                </a:cubicBezTo>
                <a:lnTo>
                  <a:pt x="221989" y="308353"/>
                </a:lnTo>
                <a:cubicBezTo>
                  <a:pt x="211522" y="308353"/>
                  <a:pt x="203013" y="316866"/>
                  <a:pt x="203013" y="327329"/>
                </a:cubicBezTo>
                <a:cubicBezTo>
                  <a:pt x="203013" y="331828"/>
                  <a:pt x="204592" y="335957"/>
                  <a:pt x="207216" y="339211"/>
                </a:cubicBezTo>
                <a:lnTo>
                  <a:pt x="211067" y="342732"/>
                </a:lnTo>
                <a:cubicBezTo>
                  <a:pt x="211185" y="342839"/>
                  <a:pt x="211285" y="342958"/>
                  <a:pt x="211400" y="343069"/>
                </a:cubicBezTo>
                <a:cubicBezTo>
                  <a:pt x="214428" y="345111"/>
                  <a:pt x="218071" y="346304"/>
                  <a:pt x="221989" y="346304"/>
                </a:cubicBezTo>
                <a:lnTo>
                  <a:pt x="316867" y="346304"/>
                </a:lnTo>
                <a:cubicBezTo>
                  <a:pt x="327344" y="346304"/>
                  <a:pt x="335842" y="354799"/>
                  <a:pt x="335842" y="365280"/>
                </a:cubicBezTo>
                <a:cubicBezTo>
                  <a:pt x="335842" y="375761"/>
                  <a:pt x="327344" y="384256"/>
                  <a:pt x="316867" y="384256"/>
                </a:cubicBezTo>
                <a:lnTo>
                  <a:pt x="221989" y="384256"/>
                </a:lnTo>
                <a:cubicBezTo>
                  <a:pt x="205492" y="384256"/>
                  <a:pt x="190616" y="377195"/>
                  <a:pt x="180209" y="365947"/>
                </a:cubicBezTo>
                <a:lnTo>
                  <a:pt x="70681" y="265862"/>
                </a:lnTo>
                <a:cubicBezTo>
                  <a:pt x="70514" y="265710"/>
                  <a:pt x="70351" y="265554"/>
                  <a:pt x="70191" y="265399"/>
                </a:cubicBezTo>
                <a:cubicBezTo>
                  <a:pt x="66619" y="261889"/>
                  <a:pt x="61904" y="259966"/>
                  <a:pt x="56905" y="259966"/>
                </a:cubicBezTo>
                <a:cubicBezTo>
                  <a:pt x="56845" y="259966"/>
                  <a:pt x="56782" y="259966"/>
                  <a:pt x="56723" y="259966"/>
                </a:cubicBezTo>
                <a:cubicBezTo>
                  <a:pt x="51653" y="260014"/>
                  <a:pt x="46905" y="262034"/>
                  <a:pt x="43359" y="265651"/>
                </a:cubicBezTo>
                <a:cubicBezTo>
                  <a:pt x="39808" y="269268"/>
                  <a:pt x="37877" y="274053"/>
                  <a:pt x="37925" y="279119"/>
                </a:cubicBezTo>
                <a:cubicBezTo>
                  <a:pt x="37974" y="284111"/>
                  <a:pt x="39930" y="288788"/>
                  <a:pt x="43444" y="292320"/>
                </a:cubicBezTo>
                <a:lnTo>
                  <a:pt x="140001" y="381721"/>
                </a:lnTo>
                <a:cubicBezTo>
                  <a:pt x="140105" y="381817"/>
                  <a:pt x="140208" y="381913"/>
                  <a:pt x="140308" y="382010"/>
                </a:cubicBezTo>
                <a:cubicBezTo>
                  <a:pt x="184141" y="424449"/>
                  <a:pt x="241883" y="447824"/>
                  <a:pt x="302898" y="447824"/>
                </a:cubicBezTo>
                <a:lnTo>
                  <a:pt x="466770" y="447824"/>
                </a:lnTo>
                <a:cubicBezTo>
                  <a:pt x="477251" y="447824"/>
                  <a:pt x="485746" y="456318"/>
                  <a:pt x="485746" y="466799"/>
                </a:cubicBezTo>
                <a:cubicBezTo>
                  <a:pt x="485746" y="477280"/>
                  <a:pt x="477251" y="485775"/>
                  <a:pt x="466770" y="485775"/>
                </a:cubicBezTo>
                <a:lnTo>
                  <a:pt x="302898" y="485775"/>
                </a:lnTo>
                <a:cubicBezTo>
                  <a:pt x="267793" y="485775"/>
                  <a:pt x="233496" y="479096"/>
                  <a:pt x="200956" y="465925"/>
                </a:cubicBezTo>
                <a:cubicBezTo>
                  <a:pt x="168483" y="452783"/>
                  <a:pt x="139248" y="433770"/>
                  <a:pt x="114065" y="409424"/>
                </a:cubicBezTo>
                <a:lnTo>
                  <a:pt x="17427" y="319954"/>
                </a:lnTo>
                <a:cubicBezTo>
                  <a:pt x="17289" y="319828"/>
                  <a:pt x="17160" y="319702"/>
                  <a:pt x="17026" y="319572"/>
                </a:cubicBezTo>
                <a:cubicBezTo>
                  <a:pt x="-5377" y="297583"/>
                  <a:pt x="-5715" y="261474"/>
                  <a:pt x="16270" y="239070"/>
                </a:cubicBezTo>
                <a:cubicBezTo>
                  <a:pt x="26918" y="228218"/>
                  <a:pt x="41157" y="222159"/>
                  <a:pt x="56364" y="222018"/>
                </a:cubicBezTo>
                <a:cubicBezTo>
                  <a:pt x="71440" y="221855"/>
                  <a:pt x="85687" y="227566"/>
                  <a:pt x="96509" y="238055"/>
                </a:cubicBezTo>
                <a:lnTo>
                  <a:pt x="169672" y="304907"/>
                </a:lnTo>
                <a:cubicBezTo>
                  <a:pt x="178393" y="284634"/>
                  <a:pt x="198558" y="270402"/>
                  <a:pt x="221989" y="270402"/>
                </a:cubicBezTo>
                <a:lnTo>
                  <a:pt x="404032" y="270402"/>
                </a:lnTo>
                <a:cubicBezTo>
                  <a:pt x="449092" y="270402"/>
                  <a:pt x="485746" y="307056"/>
                  <a:pt x="485746" y="352108"/>
                </a:cubicBezTo>
                <a:lnTo>
                  <a:pt x="485746" y="371922"/>
                </a:lnTo>
                <a:cubicBezTo>
                  <a:pt x="485746" y="382403"/>
                  <a:pt x="477251" y="390897"/>
                  <a:pt x="466770" y="390897"/>
                </a:cubicBezTo>
                <a:cubicBezTo>
                  <a:pt x="456293" y="390897"/>
                  <a:pt x="447794" y="382403"/>
                  <a:pt x="447794" y="371922"/>
                </a:cubicBezTo>
                <a:close/>
              </a:path>
            </a:pathLst>
          </a:custGeom>
          <a:solidFill>
            <a:schemeClr val="bg1"/>
          </a:solidFill>
          <a:ln w="949" cap="flat">
            <a:noFill/>
            <a:prstDash val="solid"/>
            <a:miter/>
          </a:ln>
        </p:spPr>
        <p:txBody>
          <a:bodyPr rtlCol="0" anchor="ctr"/>
          <a:lstStyle/>
          <a:p>
            <a:endParaRPr lang="en-ID"/>
          </a:p>
        </p:txBody>
      </p:sp>
      <p:sp>
        <p:nvSpPr>
          <p:cNvPr id="42" name="Shape">
            <a:extLst>
              <a:ext uri="{FF2B5EF4-FFF2-40B4-BE49-F238E27FC236}">
                <a16:creationId xmlns:a16="http://schemas.microsoft.com/office/drawing/2014/main" id="{418E3617-41A7-2E46-B50D-179E8553BB2A}"/>
              </a:ext>
            </a:extLst>
          </p:cNvPr>
          <p:cNvSpPr>
            <a:spLocks noChangeAspect="1"/>
          </p:cNvSpPr>
          <p:nvPr/>
        </p:nvSpPr>
        <p:spPr>
          <a:xfrm>
            <a:off x="4795353" y="4557502"/>
            <a:ext cx="765034" cy="733680"/>
          </a:xfrm>
          <a:custGeom>
            <a:avLst/>
            <a:gdLst>
              <a:gd name="connsiteX0" fmla="*/ 480261 w 485775"/>
              <a:gd name="connsiteY0" fmla="*/ 214349 h 465865"/>
              <a:gd name="connsiteX1" fmla="*/ 282544 w 485775"/>
              <a:gd name="connsiteY1" fmla="*/ 15330 h 465865"/>
              <a:gd name="connsiteX2" fmla="*/ 281761 w 485775"/>
              <a:gd name="connsiteY2" fmla="*/ 14585 h 465865"/>
              <a:gd name="connsiteX3" fmla="*/ 205876 w 485775"/>
              <a:gd name="connsiteY3" fmla="*/ 14424 h 465865"/>
              <a:gd name="connsiteX4" fmla="*/ 205089 w 485775"/>
              <a:gd name="connsiteY4" fmla="*/ 15166 h 465865"/>
              <a:gd name="connsiteX5" fmla="*/ 5571 w 485775"/>
              <a:gd name="connsiteY5" fmla="*/ 214291 h 465865"/>
              <a:gd name="connsiteX6" fmla="*/ 5545 w 485775"/>
              <a:gd name="connsiteY6" fmla="*/ 241127 h 465865"/>
              <a:gd name="connsiteX7" fmla="*/ 32380 w 485775"/>
              <a:gd name="connsiteY7" fmla="*/ 241154 h 465865"/>
              <a:gd name="connsiteX8" fmla="*/ 47439 w 485775"/>
              <a:gd name="connsiteY8" fmla="*/ 226124 h 465865"/>
              <a:gd name="connsiteX9" fmla="*/ 47439 w 485775"/>
              <a:gd name="connsiteY9" fmla="*/ 389963 h 465865"/>
              <a:gd name="connsiteX10" fmla="*/ 123341 w 485775"/>
              <a:gd name="connsiteY10" fmla="*/ 465866 h 465865"/>
              <a:gd name="connsiteX11" fmla="*/ 191653 w 485775"/>
              <a:gd name="connsiteY11" fmla="*/ 465866 h 465865"/>
              <a:gd name="connsiteX12" fmla="*/ 210629 w 485775"/>
              <a:gd name="connsiteY12" fmla="*/ 446890 h 465865"/>
              <a:gd name="connsiteX13" fmla="*/ 210629 w 485775"/>
              <a:gd name="connsiteY13" fmla="*/ 292239 h 465865"/>
              <a:gd name="connsiteX14" fmla="*/ 277043 w 485775"/>
              <a:gd name="connsiteY14" fmla="*/ 292239 h 465865"/>
              <a:gd name="connsiteX15" fmla="*/ 277043 w 485775"/>
              <a:gd name="connsiteY15" fmla="*/ 446890 h 465865"/>
              <a:gd name="connsiteX16" fmla="*/ 296019 w 485775"/>
              <a:gd name="connsiteY16" fmla="*/ 465866 h 465865"/>
              <a:gd name="connsiteX17" fmla="*/ 362434 w 485775"/>
              <a:gd name="connsiteY17" fmla="*/ 465866 h 465865"/>
              <a:gd name="connsiteX18" fmla="*/ 438336 w 485775"/>
              <a:gd name="connsiteY18" fmla="*/ 389963 h 465865"/>
              <a:gd name="connsiteX19" fmla="*/ 419360 w 485775"/>
              <a:gd name="connsiteY19" fmla="*/ 370988 h 465865"/>
              <a:gd name="connsiteX20" fmla="*/ 400385 w 485775"/>
              <a:gd name="connsiteY20" fmla="*/ 389963 h 465865"/>
              <a:gd name="connsiteX21" fmla="*/ 362434 w 485775"/>
              <a:gd name="connsiteY21" fmla="*/ 427915 h 465865"/>
              <a:gd name="connsiteX22" fmla="*/ 314995 w 485775"/>
              <a:gd name="connsiteY22" fmla="*/ 427915 h 465865"/>
              <a:gd name="connsiteX23" fmla="*/ 314995 w 485775"/>
              <a:gd name="connsiteY23" fmla="*/ 273264 h 465865"/>
              <a:gd name="connsiteX24" fmla="*/ 296019 w 485775"/>
              <a:gd name="connsiteY24" fmla="*/ 254288 h 465865"/>
              <a:gd name="connsiteX25" fmla="*/ 191653 w 485775"/>
              <a:gd name="connsiteY25" fmla="*/ 254288 h 465865"/>
              <a:gd name="connsiteX26" fmla="*/ 172678 w 485775"/>
              <a:gd name="connsiteY26" fmla="*/ 273264 h 465865"/>
              <a:gd name="connsiteX27" fmla="*/ 172678 w 485775"/>
              <a:gd name="connsiteY27" fmla="*/ 427915 h 465865"/>
              <a:gd name="connsiteX28" fmla="*/ 123341 w 485775"/>
              <a:gd name="connsiteY28" fmla="*/ 427915 h 465865"/>
              <a:gd name="connsiteX29" fmla="*/ 85390 w 485775"/>
              <a:gd name="connsiteY29" fmla="*/ 389963 h 465865"/>
              <a:gd name="connsiteX30" fmla="*/ 85390 w 485775"/>
              <a:gd name="connsiteY30" fmla="*/ 188822 h 465865"/>
              <a:gd name="connsiteX31" fmla="*/ 85381 w 485775"/>
              <a:gd name="connsiteY31" fmla="*/ 188256 h 465865"/>
              <a:gd name="connsiteX32" fmla="*/ 231451 w 485775"/>
              <a:gd name="connsiteY32" fmla="*/ 42475 h 465865"/>
              <a:gd name="connsiteX33" fmla="*/ 256069 w 485775"/>
              <a:gd name="connsiteY33" fmla="*/ 42527 h 465865"/>
              <a:gd name="connsiteX34" fmla="*/ 400385 w 485775"/>
              <a:gd name="connsiteY34" fmla="*/ 187795 h 465865"/>
              <a:gd name="connsiteX35" fmla="*/ 400385 w 485775"/>
              <a:gd name="connsiteY35" fmla="*/ 295085 h 465865"/>
              <a:gd name="connsiteX36" fmla="*/ 419360 w 485775"/>
              <a:gd name="connsiteY36" fmla="*/ 314061 h 465865"/>
              <a:gd name="connsiteX37" fmla="*/ 438336 w 485775"/>
              <a:gd name="connsiteY37" fmla="*/ 295085 h 465865"/>
              <a:gd name="connsiteX38" fmla="*/ 438336 w 485775"/>
              <a:gd name="connsiteY38" fmla="*/ 225995 h 465865"/>
              <a:gd name="connsiteX39" fmla="*/ 453338 w 485775"/>
              <a:gd name="connsiteY39" fmla="*/ 241097 h 465865"/>
              <a:gd name="connsiteX40" fmla="*/ 466799 w 485775"/>
              <a:gd name="connsiteY40" fmla="*/ 246699 h 465865"/>
              <a:gd name="connsiteX41" fmla="*/ 480173 w 485775"/>
              <a:gd name="connsiteY41" fmla="*/ 241184 h 465865"/>
              <a:gd name="connsiteX42" fmla="*/ 480261 w 485775"/>
              <a:gd name="connsiteY42" fmla="*/ 214349 h 46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5775" h="465865">
                <a:moveTo>
                  <a:pt x="480261" y="214349"/>
                </a:moveTo>
                <a:lnTo>
                  <a:pt x="282544" y="15330"/>
                </a:lnTo>
                <a:cubicBezTo>
                  <a:pt x="282291" y="15074"/>
                  <a:pt x="282028" y="14826"/>
                  <a:pt x="281761" y="14585"/>
                </a:cubicBezTo>
                <a:cubicBezTo>
                  <a:pt x="260171" y="-4800"/>
                  <a:pt x="227548" y="-4869"/>
                  <a:pt x="205876" y="14424"/>
                </a:cubicBezTo>
                <a:cubicBezTo>
                  <a:pt x="205606" y="14664"/>
                  <a:pt x="205344" y="14912"/>
                  <a:pt x="205089" y="15166"/>
                </a:cubicBezTo>
                <a:lnTo>
                  <a:pt x="5571" y="214291"/>
                </a:lnTo>
                <a:cubicBezTo>
                  <a:pt x="-1846" y="221695"/>
                  <a:pt x="-1859" y="233710"/>
                  <a:pt x="5545" y="241127"/>
                </a:cubicBezTo>
                <a:cubicBezTo>
                  <a:pt x="12949" y="248545"/>
                  <a:pt x="24963" y="248556"/>
                  <a:pt x="32380" y="241154"/>
                </a:cubicBezTo>
                <a:lnTo>
                  <a:pt x="47439" y="226124"/>
                </a:lnTo>
                <a:lnTo>
                  <a:pt x="47439" y="389963"/>
                </a:lnTo>
                <a:cubicBezTo>
                  <a:pt x="47439" y="431816"/>
                  <a:pt x="81489" y="465866"/>
                  <a:pt x="123341" y="465866"/>
                </a:cubicBezTo>
                <a:lnTo>
                  <a:pt x="191653" y="465866"/>
                </a:lnTo>
                <a:cubicBezTo>
                  <a:pt x="202134" y="465866"/>
                  <a:pt x="210629" y="457370"/>
                  <a:pt x="210629" y="446890"/>
                </a:cubicBezTo>
                <a:lnTo>
                  <a:pt x="210629" y="292239"/>
                </a:lnTo>
                <a:lnTo>
                  <a:pt x="277043" y="292239"/>
                </a:lnTo>
                <a:lnTo>
                  <a:pt x="277043" y="446890"/>
                </a:lnTo>
                <a:cubicBezTo>
                  <a:pt x="277043" y="457370"/>
                  <a:pt x="285539" y="465866"/>
                  <a:pt x="296019" y="465866"/>
                </a:cubicBezTo>
                <a:lnTo>
                  <a:pt x="362434" y="465866"/>
                </a:lnTo>
                <a:cubicBezTo>
                  <a:pt x="404286" y="465866"/>
                  <a:pt x="438336" y="431816"/>
                  <a:pt x="438336" y="389963"/>
                </a:cubicBezTo>
                <a:cubicBezTo>
                  <a:pt x="438336" y="379483"/>
                  <a:pt x="429841" y="370988"/>
                  <a:pt x="419360" y="370988"/>
                </a:cubicBezTo>
                <a:cubicBezTo>
                  <a:pt x="408880" y="370988"/>
                  <a:pt x="400385" y="379483"/>
                  <a:pt x="400385" y="389963"/>
                </a:cubicBezTo>
                <a:cubicBezTo>
                  <a:pt x="400385" y="410890"/>
                  <a:pt x="383360" y="427915"/>
                  <a:pt x="362434" y="427915"/>
                </a:cubicBezTo>
                <a:lnTo>
                  <a:pt x="314995" y="427915"/>
                </a:lnTo>
                <a:lnTo>
                  <a:pt x="314995" y="273264"/>
                </a:lnTo>
                <a:cubicBezTo>
                  <a:pt x="314995" y="262783"/>
                  <a:pt x="306499" y="254288"/>
                  <a:pt x="296019" y="254288"/>
                </a:cubicBezTo>
                <a:lnTo>
                  <a:pt x="191653" y="254288"/>
                </a:lnTo>
                <a:cubicBezTo>
                  <a:pt x="181173" y="254288"/>
                  <a:pt x="172678" y="262783"/>
                  <a:pt x="172678" y="273264"/>
                </a:cubicBezTo>
                <a:lnTo>
                  <a:pt x="172678" y="427915"/>
                </a:lnTo>
                <a:lnTo>
                  <a:pt x="123341" y="427915"/>
                </a:lnTo>
                <a:cubicBezTo>
                  <a:pt x="102415" y="427915"/>
                  <a:pt x="85390" y="410890"/>
                  <a:pt x="85390" y="389963"/>
                </a:cubicBezTo>
                <a:lnTo>
                  <a:pt x="85390" y="188822"/>
                </a:lnTo>
                <a:cubicBezTo>
                  <a:pt x="85390" y="188632"/>
                  <a:pt x="85387" y="188444"/>
                  <a:pt x="85381" y="188256"/>
                </a:cubicBezTo>
                <a:lnTo>
                  <a:pt x="231451" y="42475"/>
                </a:lnTo>
                <a:cubicBezTo>
                  <a:pt x="238560" y="36438"/>
                  <a:pt x="248987" y="36461"/>
                  <a:pt x="256069" y="42527"/>
                </a:cubicBezTo>
                <a:lnTo>
                  <a:pt x="400385" y="187795"/>
                </a:lnTo>
                <a:lnTo>
                  <a:pt x="400385" y="295085"/>
                </a:lnTo>
                <a:cubicBezTo>
                  <a:pt x="400385" y="305566"/>
                  <a:pt x="408880" y="314061"/>
                  <a:pt x="419360" y="314061"/>
                </a:cubicBezTo>
                <a:cubicBezTo>
                  <a:pt x="429841" y="314061"/>
                  <a:pt x="438336" y="305566"/>
                  <a:pt x="438336" y="295085"/>
                </a:cubicBezTo>
                <a:lnTo>
                  <a:pt x="438336" y="225995"/>
                </a:lnTo>
                <a:lnTo>
                  <a:pt x="453338" y="241097"/>
                </a:lnTo>
                <a:cubicBezTo>
                  <a:pt x="457047" y="244831"/>
                  <a:pt x="461922" y="246699"/>
                  <a:pt x="466799" y="246699"/>
                </a:cubicBezTo>
                <a:cubicBezTo>
                  <a:pt x="471635" y="246699"/>
                  <a:pt x="476472" y="244861"/>
                  <a:pt x="480173" y="241184"/>
                </a:cubicBezTo>
                <a:cubicBezTo>
                  <a:pt x="487608" y="233798"/>
                  <a:pt x="487648" y="221784"/>
                  <a:pt x="480261" y="214349"/>
                </a:cubicBezTo>
                <a:close/>
              </a:path>
            </a:pathLst>
          </a:custGeom>
          <a:solidFill>
            <a:schemeClr val="bg1"/>
          </a:solidFill>
          <a:ln w="949" cap="flat">
            <a:noFill/>
            <a:prstDash val="solid"/>
            <a:miter/>
          </a:ln>
        </p:spPr>
        <p:txBody>
          <a:bodyPr rtlCol="0" anchor="ctr"/>
          <a:lstStyle/>
          <a:p>
            <a:endParaRPr lang="en-ID"/>
          </a:p>
        </p:txBody>
      </p:sp>
      <p:sp>
        <p:nvSpPr>
          <p:cNvPr id="43" name="Shape">
            <a:extLst>
              <a:ext uri="{FF2B5EF4-FFF2-40B4-BE49-F238E27FC236}">
                <a16:creationId xmlns:a16="http://schemas.microsoft.com/office/drawing/2014/main" id="{1B1104B6-F7B7-AB40-BE13-FC62AE81AEC1}"/>
              </a:ext>
            </a:extLst>
          </p:cNvPr>
          <p:cNvSpPr>
            <a:spLocks noChangeAspect="1"/>
          </p:cNvSpPr>
          <p:nvPr/>
        </p:nvSpPr>
        <p:spPr>
          <a:xfrm>
            <a:off x="6806946" y="4675961"/>
            <a:ext cx="704704" cy="706077"/>
          </a:xfrm>
          <a:custGeom>
            <a:avLst/>
            <a:gdLst>
              <a:gd name="connsiteX0" fmla="*/ 468585 w 484352"/>
              <a:gd name="connsiteY0" fmla="*/ 243454 h 485297"/>
              <a:gd name="connsiteX1" fmla="*/ 467473 w 484352"/>
              <a:gd name="connsiteY1" fmla="*/ 242425 h 485297"/>
              <a:gd name="connsiteX2" fmla="*/ 340206 w 484352"/>
              <a:gd name="connsiteY2" fmla="*/ 133847 h 485297"/>
              <a:gd name="connsiteX3" fmla="*/ 275678 w 484352"/>
              <a:gd name="connsiteY3" fmla="*/ 110051 h 485297"/>
              <a:gd name="connsiteX4" fmla="*/ 275335 w 484352"/>
              <a:gd name="connsiteY4" fmla="*/ 110051 h 485297"/>
              <a:gd name="connsiteX5" fmla="*/ 205297 w 484352"/>
              <a:gd name="connsiteY5" fmla="*/ 139260 h 485297"/>
              <a:gd name="connsiteX6" fmla="*/ 188132 w 484352"/>
              <a:gd name="connsiteY6" fmla="*/ 156459 h 485297"/>
              <a:gd name="connsiteX7" fmla="*/ 161644 w 484352"/>
              <a:gd name="connsiteY7" fmla="*/ 156722 h 485297"/>
              <a:gd name="connsiteX8" fmla="*/ 156087 w 484352"/>
              <a:gd name="connsiteY8" fmla="*/ 143492 h 485297"/>
              <a:gd name="connsiteX9" fmla="*/ 161903 w 484352"/>
              <a:gd name="connsiteY9" fmla="*/ 129119 h 485297"/>
              <a:gd name="connsiteX10" fmla="*/ 162332 w 484352"/>
              <a:gd name="connsiteY10" fmla="*/ 128678 h 485297"/>
              <a:gd name="connsiteX11" fmla="*/ 199555 w 484352"/>
              <a:gd name="connsiteY11" fmla="*/ 88872 h 485297"/>
              <a:gd name="connsiteX12" fmla="*/ 310340 w 484352"/>
              <a:gd name="connsiteY12" fmla="*/ 38047 h 485297"/>
              <a:gd name="connsiteX13" fmla="*/ 453460 w 484352"/>
              <a:gd name="connsiteY13" fmla="*/ 154967 h 485297"/>
              <a:gd name="connsiteX14" fmla="*/ 480078 w 484352"/>
              <a:gd name="connsiteY14" fmla="*/ 152256 h 485297"/>
              <a:gd name="connsiteX15" fmla="*/ 477373 w 484352"/>
              <a:gd name="connsiteY15" fmla="*/ 125583 h 485297"/>
              <a:gd name="connsiteX16" fmla="*/ 328861 w 484352"/>
              <a:gd name="connsiteY16" fmla="*/ 4262 h 485297"/>
              <a:gd name="connsiteX17" fmla="*/ 316907 w 484352"/>
              <a:gd name="connsiteY17" fmla="*/ 0 h 485297"/>
              <a:gd name="connsiteX18" fmla="*/ 216235 w 484352"/>
              <a:gd name="connsiteY18" fmla="*/ 27521 h 485297"/>
              <a:gd name="connsiteX19" fmla="*/ 115453 w 484352"/>
              <a:gd name="connsiteY19" fmla="*/ 0 h 485297"/>
              <a:gd name="connsiteX20" fmla="*/ 102076 w 484352"/>
              <a:gd name="connsiteY20" fmla="*/ 5546 h 485297"/>
              <a:gd name="connsiteX21" fmla="*/ 5547 w 484352"/>
              <a:gd name="connsiteY21" fmla="*/ 102224 h 485297"/>
              <a:gd name="connsiteX22" fmla="*/ 5539 w 484352"/>
              <a:gd name="connsiteY22" fmla="*/ 129034 h 485297"/>
              <a:gd name="connsiteX23" fmla="*/ 18920 w 484352"/>
              <a:gd name="connsiteY23" fmla="*/ 134591 h 485297"/>
              <a:gd name="connsiteX24" fmla="*/ 32293 w 484352"/>
              <a:gd name="connsiteY24" fmla="*/ 129041 h 485297"/>
              <a:gd name="connsiteX25" fmla="*/ 123106 w 484352"/>
              <a:gd name="connsiteY25" fmla="*/ 38096 h 485297"/>
              <a:gd name="connsiteX26" fmla="*/ 182423 w 484352"/>
              <a:gd name="connsiteY26" fmla="*/ 52561 h 485297"/>
              <a:gd name="connsiteX27" fmla="*/ 171943 w 484352"/>
              <a:gd name="connsiteY27" fmla="*/ 62947 h 485297"/>
              <a:gd name="connsiteX28" fmla="*/ 134905 w 484352"/>
              <a:gd name="connsiteY28" fmla="*/ 102557 h 485297"/>
              <a:gd name="connsiteX29" fmla="*/ 118250 w 484352"/>
              <a:gd name="connsiteY29" fmla="*/ 143855 h 485297"/>
              <a:gd name="connsiteX30" fmla="*/ 135404 w 484352"/>
              <a:gd name="connsiteY30" fmla="*/ 184039 h 485297"/>
              <a:gd name="connsiteX31" fmla="*/ 175265 w 484352"/>
              <a:gd name="connsiteY31" fmla="*/ 199919 h 485297"/>
              <a:gd name="connsiteX32" fmla="*/ 214887 w 484352"/>
              <a:gd name="connsiteY32" fmla="*/ 183265 h 485297"/>
              <a:gd name="connsiteX33" fmla="*/ 232055 w 484352"/>
              <a:gd name="connsiteY33" fmla="*/ 166067 h 485297"/>
              <a:gd name="connsiteX34" fmla="*/ 275464 w 484352"/>
              <a:gd name="connsiteY34" fmla="*/ 147961 h 485297"/>
              <a:gd name="connsiteX35" fmla="*/ 275678 w 484352"/>
              <a:gd name="connsiteY35" fmla="*/ 147961 h 485297"/>
              <a:gd name="connsiteX36" fmla="*/ 315676 w 484352"/>
              <a:gd name="connsiteY36" fmla="*/ 162712 h 485297"/>
              <a:gd name="connsiteX37" fmla="*/ 442256 w 484352"/>
              <a:gd name="connsiteY37" fmla="*/ 270705 h 485297"/>
              <a:gd name="connsiteX38" fmla="*/ 441827 w 484352"/>
              <a:gd name="connsiteY38" fmla="*/ 293050 h 485297"/>
              <a:gd name="connsiteX39" fmla="*/ 430457 w 484352"/>
              <a:gd name="connsiteY39" fmla="*/ 297726 h 485297"/>
              <a:gd name="connsiteX40" fmla="*/ 419086 w 484352"/>
              <a:gd name="connsiteY40" fmla="*/ 293050 h 485297"/>
              <a:gd name="connsiteX41" fmla="*/ 415206 w 484352"/>
              <a:gd name="connsiteY41" fmla="*/ 289158 h 485297"/>
              <a:gd name="connsiteX42" fmla="*/ 388448 w 484352"/>
              <a:gd name="connsiteY42" fmla="*/ 289158 h 485297"/>
              <a:gd name="connsiteX43" fmla="*/ 388448 w 484352"/>
              <a:gd name="connsiteY43" fmla="*/ 315968 h 485297"/>
              <a:gd name="connsiteX44" fmla="*/ 392332 w 484352"/>
              <a:gd name="connsiteY44" fmla="*/ 319856 h 485297"/>
              <a:gd name="connsiteX45" fmla="*/ 395894 w 484352"/>
              <a:gd name="connsiteY45" fmla="*/ 323111 h 485297"/>
              <a:gd name="connsiteX46" fmla="*/ 397679 w 484352"/>
              <a:gd name="connsiteY46" fmla="*/ 325217 h 485297"/>
              <a:gd name="connsiteX47" fmla="*/ 397679 w 484352"/>
              <a:gd name="connsiteY47" fmla="*/ 348007 h 485297"/>
              <a:gd name="connsiteX48" fmla="*/ 374938 w 484352"/>
              <a:gd name="connsiteY48" fmla="*/ 348007 h 485297"/>
              <a:gd name="connsiteX49" fmla="*/ 374790 w 484352"/>
              <a:gd name="connsiteY49" fmla="*/ 347858 h 485297"/>
              <a:gd name="connsiteX50" fmla="*/ 368520 w 484352"/>
              <a:gd name="connsiteY50" fmla="*/ 341620 h 485297"/>
              <a:gd name="connsiteX51" fmla="*/ 341765 w 484352"/>
              <a:gd name="connsiteY51" fmla="*/ 341623 h 485297"/>
              <a:gd name="connsiteX52" fmla="*/ 341765 w 484352"/>
              <a:gd name="connsiteY52" fmla="*/ 368430 h 485297"/>
              <a:gd name="connsiteX53" fmla="*/ 346085 w 484352"/>
              <a:gd name="connsiteY53" fmla="*/ 372758 h 485297"/>
              <a:gd name="connsiteX54" fmla="*/ 346089 w 484352"/>
              <a:gd name="connsiteY54" fmla="*/ 372762 h 485297"/>
              <a:gd name="connsiteX55" fmla="*/ 351506 w 484352"/>
              <a:gd name="connsiteY55" fmla="*/ 385587 h 485297"/>
              <a:gd name="connsiteX56" fmla="*/ 347445 w 484352"/>
              <a:gd name="connsiteY56" fmla="*/ 396999 h 485297"/>
              <a:gd name="connsiteX57" fmla="*/ 324601 w 484352"/>
              <a:gd name="connsiteY57" fmla="*/ 395632 h 485297"/>
              <a:gd name="connsiteX58" fmla="*/ 323496 w 484352"/>
              <a:gd name="connsiteY58" fmla="*/ 394611 h 485297"/>
              <a:gd name="connsiteX59" fmla="*/ 320658 w 484352"/>
              <a:gd name="connsiteY59" fmla="*/ 392185 h 485297"/>
              <a:gd name="connsiteX60" fmla="*/ 294487 w 484352"/>
              <a:gd name="connsiteY60" fmla="*/ 393752 h 485297"/>
              <a:gd name="connsiteX61" fmla="*/ 295005 w 484352"/>
              <a:gd name="connsiteY61" fmla="*/ 420017 h 485297"/>
              <a:gd name="connsiteX62" fmla="*/ 299979 w 484352"/>
              <a:gd name="connsiteY62" fmla="*/ 431669 h 485297"/>
              <a:gd name="connsiteX63" fmla="*/ 295496 w 484352"/>
              <a:gd name="connsiteY63" fmla="*/ 442773 h 485297"/>
              <a:gd name="connsiteX64" fmla="*/ 272408 w 484352"/>
              <a:gd name="connsiteY64" fmla="*/ 442429 h 485297"/>
              <a:gd name="connsiteX65" fmla="*/ 269733 w 484352"/>
              <a:gd name="connsiteY65" fmla="*/ 439771 h 485297"/>
              <a:gd name="connsiteX66" fmla="*/ 257490 w 484352"/>
              <a:gd name="connsiteY66" fmla="*/ 380756 h 485297"/>
              <a:gd name="connsiteX67" fmla="*/ 257490 w 484352"/>
              <a:gd name="connsiteY67" fmla="*/ 380752 h 485297"/>
              <a:gd name="connsiteX68" fmla="*/ 232303 w 484352"/>
              <a:gd name="connsiteY68" fmla="*/ 366127 h 485297"/>
              <a:gd name="connsiteX69" fmla="*/ 217089 w 484352"/>
              <a:gd name="connsiteY69" fmla="*/ 320186 h 485297"/>
              <a:gd name="connsiteX70" fmla="*/ 183535 w 484352"/>
              <a:gd name="connsiteY70" fmla="*/ 304594 h 485297"/>
              <a:gd name="connsiteX71" fmla="*/ 167897 w 484352"/>
              <a:gd name="connsiteY71" fmla="*/ 270901 h 485297"/>
              <a:gd name="connsiteX72" fmla="*/ 134129 w 484352"/>
              <a:gd name="connsiteY72" fmla="*/ 255291 h 485297"/>
              <a:gd name="connsiteX73" fmla="*/ 118550 w 484352"/>
              <a:gd name="connsiteY73" fmla="*/ 221457 h 485297"/>
              <a:gd name="connsiteX74" fmla="*/ 42426 w 484352"/>
              <a:gd name="connsiteY74" fmla="*/ 221324 h 485297"/>
              <a:gd name="connsiteX75" fmla="*/ 15986 w 484352"/>
              <a:gd name="connsiteY75" fmla="*/ 246901 h 485297"/>
              <a:gd name="connsiteX76" fmla="*/ 15749 w 484352"/>
              <a:gd name="connsiteY76" fmla="*/ 247134 h 485297"/>
              <a:gd name="connsiteX77" fmla="*/ 0 w 484352"/>
              <a:gd name="connsiteY77" fmla="*/ 285337 h 485297"/>
              <a:gd name="connsiteX78" fmla="*/ 15749 w 484352"/>
              <a:gd name="connsiteY78" fmla="*/ 323536 h 485297"/>
              <a:gd name="connsiteX79" fmla="*/ 44174 w 484352"/>
              <a:gd name="connsiteY79" fmla="*/ 338450 h 485297"/>
              <a:gd name="connsiteX80" fmla="*/ 59897 w 484352"/>
              <a:gd name="connsiteY80" fmla="*/ 378497 h 485297"/>
              <a:gd name="connsiteX81" fmla="*/ 96803 w 484352"/>
              <a:gd name="connsiteY81" fmla="*/ 393670 h 485297"/>
              <a:gd name="connsiteX82" fmla="*/ 97604 w 484352"/>
              <a:gd name="connsiteY82" fmla="*/ 393663 h 485297"/>
              <a:gd name="connsiteX83" fmla="*/ 112792 w 484352"/>
              <a:gd name="connsiteY83" fmla="*/ 424398 h 485297"/>
              <a:gd name="connsiteX84" fmla="*/ 150799 w 484352"/>
              <a:gd name="connsiteY84" fmla="*/ 440115 h 485297"/>
              <a:gd name="connsiteX85" fmla="*/ 154276 w 484352"/>
              <a:gd name="connsiteY85" fmla="*/ 439989 h 485297"/>
              <a:gd name="connsiteX86" fmla="*/ 169571 w 484352"/>
              <a:gd name="connsiteY86" fmla="*/ 469224 h 485297"/>
              <a:gd name="connsiteX87" fmla="*/ 208368 w 484352"/>
              <a:gd name="connsiteY87" fmla="*/ 485297 h 485297"/>
              <a:gd name="connsiteX88" fmla="*/ 246400 w 484352"/>
              <a:gd name="connsiteY88" fmla="*/ 469950 h 485297"/>
              <a:gd name="connsiteX89" fmla="*/ 284244 w 484352"/>
              <a:gd name="connsiteY89" fmla="*/ 485297 h 485297"/>
              <a:gd name="connsiteX90" fmla="*/ 322250 w 484352"/>
              <a:gd name="connsiteY90" fmla="*/ 469584 h 485297"/>
              <a:gd name="connsiteX91" fmla="*/ 337357 w 484352"/>
              <a:gd name="connsiteY91" fmla="*/ 438952 h 485297"/>
              <a:gd name="connsiteX92" fmla="*/ 374199 w 484352"/>
              <a:gd name="connsiteY92" fmla="*/ 423805 h 485297"/>
              <a:gd name="connsiteX93" fmla="*/ 389191 w 484352"/>
              <a:gd name="connsiteY93" fmla="*/ 390516 h 485297"/>
              <a:gd name="connsiteX94" fmla="*/ 424437 w 484352"/>
              <a:gd name="connsiteY94" fmla="*/ 374813 h 485297"/>
              <a:gd name="connsiteX95" fmla="*/ 440161 w 484352"/>
              <a:gd name="connsiteY95" fmla="*/ 334759 h 485297"/>
              <a:gd name="connsiteX96" fmla="*/ 468585 w 484352"/>
              <a:gd name="connsiteY96" fmla="*/ 319856 h 485297"/>
              <a:gd name="connsiteX97" fmla="*/ 468585 w 484352"/>
              <a:gd name="connsiteY97" fmla="*/ 243454 h 485297"/>
              <a:gd name="connsiteX98" fmla="*/ 65485 w 484352"/>
              <a:gd name="connsiteY98" fmla="*/ 296497 h 485297"/>
              <a:gd name="connsiteX99" fmla="*/ 65248 w 484352"/>
              <a:gd name="connsiteY99" fmla="*/ 296730 h 485297"/>
              <a:gd name="connsiteX100" fmla="*/ 53878 w 484352"/>
              <a:gd name="connsiteY100" fmla="*/ 301406 h 485297"/>
              <a:gd name="connsiteX101" fmla="*/ 42507 w 484352"/>
              <a:gd name="connsiteY101" fmla="*/ 296730 h 485297"/>
              <a:gd name="connsiteX102" fmla="*/ 37840 w 484352"/>
              <a:gd name="connsiteY102" fmla="*/ 285337 h 485297"/>
              <a:gd name="connsiteX103" fmla="*/ 42411 w 484352"/>
              <a:gd name="connsiteY103" fmla="*/ 274041 h 485297"/>
              <a:gd name="connsiteX104" fmla="*/ 68814 w 484352"/>
              <a:gd name="connsiteY104" fmla="*/ 248497 h 485297"/>
              <a:gd name="connsiteX105" fmla="*/ 69051 w 484352"/>
              <a:gd name="connsiteY105" fmla="*/ 248264 h 485297"/>
              <a:gd name="connsiteX106" fmla="*/ 80425 w 484352"/>
              <a:gd name="connsiteY106" fmla="*/ 243587 h 485297"/>
              <a:gd name="connsiteX107" fmla="*/ 91795 w 484352"/>
              <a:gd name="connsiteY107" fmla="*/ 248264 h 485297"/>
              <a:gd name="connsiteX108" fmla="*/ 96463 w 484352"/>
              <a:gd name="connsiteY108" fmla="*/ 259660 h 485297"/>
              <a:gd name="connsiteX109" fmla="*/ 93189 w 484352"/>
              <a:gd name="connsiteY109" fmla="*/ 269435 h 485297"/>
              <a:gd name="connsiteX110" fmla="*/ 91718 w 484352"/>
              <a:gd name="connsiteY110" fmla="*/ 270831 h 485297"/>
              <a:gd name="connsiteX111" fmla="*/ 72310 w 484352"/>
              <a:gd name="connsiteY111" fmla="*/ 289895 h 485297"/>
              <a:gd name="connsiteX112" fmla="*/ 108953 w 484352"/>
              <a:gd name="connsiteY112" fmla="*/ 350939 h 485297"/>
              <a:gd name="connsiteX113" fmla="*/ 86655 w 484352"/>
              <a:gd name="connsiteY113" fmla="*/ 351691 h 485297"/>
              <a:gd name="connsiteX114" fmla="*/ 86600 w 484352"/>
              <a:gd name="connsiteY114" fmla="*/ 328953 h 485297"/>
              <a:gd name="connsiteX115" fmla="*/ 98717 w 484352"/>
              <a:gd name="connsiteY115" fmla="*/ 317050 h 485297"/>
              <a:gd name="connsiteX116" fmla="*/ 118313 w 484352"/>
              <a:gd name="connsiteY116" fmla="*/ 298096 h 485297"/>
              <a:gd name="connsiteX117" fmla="*/ 118550 w 484352"/>
              <a:gd name="connsiteY117" fmla="*/ 297863 h 485297"/>
              <a:gd name="connsiteX118" fmla="*/ 120024 w 484352"/>
              <a:gd name="connsiteY118" fmla="*/ 296308 h 485297"/>
              <a:gd name="connsiteX119" fmla="*/ 141143 w 484352"/>
              <a:gd name="connsiteY119" fmla="*/ 297711 h 485297"/>
              <a:gd name="connsiteX120" fmla="*/ 141243 w 484352"/>
              <a:gd name="connsiteY120" fmla="*/ 319223 h 485297"/>
              <a:gd name="connsiteX121" fmla="*/ 162642 w 484352"/>
              <a:gd name="connsiteY121" fmla="*/ 397239 h 485297"/>
              <a:gd name="connsiteX122" fmla="*/ 162572 w 484352"/>
              <a:gd name="connsiteY122" fmla="*/ 397310 h 485297"/>
              <a:gd name="connsiteX123" fmla="*/ 139546 w 484352"/>
              <a:gd name="connsiteY123" fmla="*/ 397591 h 485297"/>
              <a:gd name="connsiteX124" fmla="*/ 139801 w 484352"/>
              <a:gd name="connsiteY124" fmla="*/ 374550 h 485297"/>
              <a:gd name="connsiteX125" fmla="*/ 167520 w 484352"/>
              <a:gd name="connsiteY125" fmla="*/ 347066 h 485297"/>
              <a:gd name="connsiteX126" fmla="*/ 167590 w 484352"/>
              <a:gd name="connsiteY126" fmla="*/ 346996 h 485297"/>
              <a:gd name="connsiteX127" fmla="*/ 178964 w 484352"/>
              <a:gd name="connsiteY127" fmla="*/ 342319 h 485297"/>
              <a:gd name="connsiteX128" fmla="*/ 190335 w 484352"/>
              <a:gd name="connsiteY128" fmla="*/ 346996 h 485297"/>
              <a:gd name="connsiteX129" fmla="*/ 190364 w 484352"/>
              <a:gd name="connsiteY129" fmla="*/ 369755 h 485297"/>
              <a:gd name="connsiteX130" fmla="*/ 230736 w 484352"/>
              <a:gd name="connsiteY130" fmla="*/ 431692 h 485297"/>
              <a:gd name="connsiteX131" fmla="*/ 230496 w 484352"/>
              <a:gd name="connsiteY131" fmla="*/ 431936 h 485297"/>
              <a:gd name="connsiteX132" fmla="*/ 220308 w 484352"/>
              <a:gd name="connsiteY132" fmla="*/ 442514 h 485297"/>
              <a:gd name="connsiteX133" fmla="*/ 196329 w 484352"/>
              <a:gd name="connsiteY133" fmla="*/ 442418 h 485297"/>
              <a:gd name="connsiteX134" fmla="*/ 191196 w 484352"/>
              <a:gd name="connsiteY134" fmla="*/ 430077 h 485297"/>
              <a:gd name="connsiteX135" fmla="*/ 195948 w 484352"/>
              <a:gd name="connsiteY135" fmla="*/ 418122 h 485297"/>
              <a:gd name="connsiteX136" fmla="*/ 207300 w 484352"/>
              <a:gd name="connsiteY136" fmla="*/ 406748 h 485297"/>
              <a:gd name="connsiteX137" fmla="*/ 218283 w 484352"/>
              <a:gd name="connsiteY137" fmla="*/ 402208 h 485297"/>
              <a:gd name="connsiteX138" fmla="*/ 230732 w 484352"/>
              <a:gd name="connsiteY138" fmla="*/ 407562 h 485297"/>
              <a:gd name="connsiteX139" fmla="*/ 230736 w 484352"/>
              <a:gd name="connsiteY139" fmla="*/ 431692 h 48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84352" h="485297">
                <a:moveTo>
                  <a:pt x="468585" y="243454"/>
                </a:moveTo>
                <a:cubicBezTo>
                  <a:pt x="468230" y="243095"/>
                  <a:pt x="467857" y="242754"/>
                  <a:pt x="467473" y="242425"/>
                </a:cubicBezTo>
                <a:lnTo>
                  <a:pt x="340206" y="133847"/>
                </a:lnTo>
                <a:cubicBezTo>
                  <a:pt x="322210" y="118493"/>
                  <a:pt x="299306" y="110051"/>
                  <a:pt x="275678" y="110051"/>
                </a:cubicBezTo>
                <a:cubicBezTo>
                  <a:pt x="275564" y="110051"/>
                  <a:pt x="275449" y="110051"/>
                  <a:pt x="275335" y="110051"/>
                </a:cubicBezTo>
                <a:cubicBezTo>
                  <a:pt x="248880" y="110144"/>
                  <a:pt x="224007" y="120514"/>
                  <a:pt x="205297" y="139260"/>
                </a:cubicBezTo>
                <a:lnTo>
                  <a:pt x="188132" y="156459"/>
                </a:lnTo>
                <a:cubicBezTo>
                  <a:pt x="180893" y="163712"/>
                  <a:pt x="169013" y="163831"/>
                  <a:pt x="161644" y="156722"/>
                </a:cubicBezTo>
                <a:cubicBezTo>
                  <a:pt x="158108" y="153315"/>
                  <a:pt x="156135" y="148613"/>
                  <a:pt x="156087" y="143492"/>
                </a:cubicBezTo>
                <a:cubicBezTo>
                  <a:pt x="156035" y="138116"/>
                  <a:pt x="158156" y="132877"/>
                  <a:pt x="161903" y="129119"/>
                </a:cubicBezTo>
                <a:cubicBezTo>
                  <a:pt x="162047" y="128975"/>
                  <a:pt x="162191" y="128827"/>
                  <a:pt x="162332" y="128678"/>
                </a:cubicBezTo>
                <a:lnTo>
                  <a:pt x="199555" y="88872"/>
                </a:lnTo>
                <a:cubicBezTo>
                  <a:pt x="228341" y="58089"/>
                  <a:pt x="268406" y="39784"/>
                  <a:pt x="310340" y="38047"/>
                </a:cubicBezTo>
                <a:lnTo>
                  <a:pt x="453460" y="154967"/>
                </a:lnTo>
                <a:cubicBezTo>
                  <a:pt x="461557" y="161583"/>
                  <a:pt x="473478" y="160369"/>
                  <a:pt x="480078" y="152256"/>
                </a:cubicBezTo>
                <a:cubicBezTo>
                  <a:pt x="486681" y="144140"/>
                  <a:pt x="485469" y="132200"/>
                  <a:pt x="477373" y="125583"/>
                </a:cubicBezTo>
                <a:lnTo>
                  <a:pt x="328861" y="4262"/>
                </a:lnTo>
                <a:cubicBezTo>
                  <a:pt x="325484" y="1507"/>
                  <a:pt x="321264" y="0"/>
                  <a:pt x="316907" y="0"/>
                </a:cubicBezTo>
                <a:cubicBezTo>
                  <a:pt x="281310" y="0"/>
                  <a:pt x="246511" y="9719"/>
                  <a:pt x="216235" y="27521"/>
                </a:cubicBezTo>
                <a:cubicBezTo>
                  <a:pt x="185694" y="9497"/>
                  <a:pt x="151024" y="0"/>
                  <a:pt x="115453" y="0"/>
                </a:cubicBezTo>
                <a:cubicBezTo>
                  <a:pt x="110435" y="0"/>
                  <a:pt x="105623" y="1996"/>
                  <a:pt x="102076" y="5546"/>
                </a:cubicBezTo>
                <a:lnTo>
                  <a:pt x="5547" y="102224"/>
                </a:lnTo>
                <a:cubicBezTo>
                  <a:pt x="-1844" y="109629"/>
                  <a:pt x="-1848" y="121629"/>
                  <a:pt x="5539" y="129034"/>
                </a:cubicBezTo>
                <a:cubicBezTo>
                  <a:pt x="9235" y="132740"/>
                  <a:pt x="14075" y="134591"/>
                  <a:pt x="18920" y="134591"/>
                </a:cubicBezTo>
                <a:cubicBezTo>
                  <a:pt x="23761" y="134591"/>
                  <a:pt x="28602" y="132740"/>
                  <a:pt x="32293" y="129041"/>
                </a:cubicBezTo>
                <a:lnTo>
                  <a:pt x="123106" y="38096"/>
                </a:lnTo>
                <a:cubicBezTo>
                  <a:pt x="143700" y="39069"/>
                  <a:pt x="163791" y="44001"/>
                  <a:pt x="182423" y="52561"/>
                </a:cubicBezTo>
                <a:cubicBezTo>
                  <a:pt x="178813" y="55886"/>
                  <a:pt x="175313" y="59345"/>
                  <a:pt x="171943" y="62947"/>
                </a:cubicBezTo>
                <a:lnTo>
                  <a:pt x="134905" y="102557"/>
                </a:lnTo>
                <a:cubicBezTo>
                  <a:pt x="124170" y="113446"/>
                  <a:pt x="118102" y="128479"/>
                  <a:pt x="118250" y="143855"/>
                </a:cubicBezTo>
                <a:cubicBezTo>
                  <a:pt x="118394" y="159239"/>
                  <a:pt x="124488" y="173513"/>
                  <a:pt x="135404" y="184039"/>
                </a:cubicBezTo>
                <a:cubicBezTo>
                  <a:pt x="146165" y="194414"/>
                  <a:pt x="160325" y="200049"/>
                  <a:pt x="175265" y="199919"/>
                </a:cubicBezTo>
                <a:cubicBezTo>
                  <a:pt x="190231" y="199786"/>
                  <a:pt x="204303" y="193873"/>
                  <a:pt x="214887" y="183265"/>
                </a:cubicBezTo>
                <a:lnTo>
                  <a:pt x="232055" y="166067"/>
                </a:lnTo>
                <a:cubicBezTo>
                  <a:pt x="243647" y="154448"/>
                  <a:pt x="259068" y="148021"/>
                  <a:pt x="275464" y="147961"/>
                </a:cubicBezTo>
                <a:lnTo>
                  <a:pt x="275678" y="147961"/>
                </a:lnTo>
                <a:cubicBezTo>
                  <a:pt x="290323" y="147961"/>
                  <a:pt x="304520" y="153197"/>
                  <a:pt x="315676" y="162712"/>
                </a:cubicBezTo>
                <a:lnTo>
                  <a:pt x="442256" y="270705"/>
                </a:lnTo>
                <a:cubicBezTo>
                  <a:pt x="448095" y="277014"/>
                  <a:pt x="447954" y="286914"/>
                  <a:pt x="441827" y="293050"/>
                </a:cubicBezTo>
                <a:cubicBezTo>
                  <a:pt x="438819" y="296067"/>
                  <a:pt x="434780" y="297726"/>
                  <a:pt x="430457" y="297726"/>
                </a:cubicBezTo>
                <a:cubicBezTo>
                  <a:pt x="426133" y="297726"/>
                  <a:pt x="422094" y="296067"/>
                  <a:pt x="419086" y="293050"/>
                </a:cubicBezTo>
                <a:lnTo>
                  <a:pt x="415206" y="289158"/>
                </a:lnTo>
                <a:cubicBezTo>
                  <a:pt x="407816" y="281757"/>
                  <a:pt x="395835" y="281753"/>
                  <a:pt x="388448" y="289158"/>
                </a:cubicBezTo>
                <a:cubicBezTo>
                  <a:pt x="381061" y="296560"/>
                  <a:pt x="381058" y="308563"/>
                  <a:pt x="388448" y="315968"/>
                </a:cubicBezTo>
                <a:lnTo>
                  <a:pt x="392332" y="319856"/>
                </a:lnTo>
                <a:cubicBezTo>
                  <a:pt x="393474" y="321004"/>
                  <a:pt x="394668" y="322085"/>
                  <a:pt x="395894" y="323111"/>
                </a:cubicBezTo>
                <a:cubicBezTo>
                  <a:pt x="396438" y="323844"/>
                  <a:pt x="397018" y="324555"/>
                  <a:pt x="397679" y="325217"/>
                </a:cubicBezTo>
                <a:cubicBezTo>
                  <a:pt x="403950" y="331501"/>
                  <a:pt x="403950" y="341723"/>
                  <a:pt x="397679" y="348007"/>
                </a:cubicBezTo>
                <a:cubicBezTo>
                  <a:pt x="391412" y="354290"/>
                  <a:pt x="381209" y="354290"/>
                  <a:pt x="374938" y="348007"/>
                </a:cubicBezTo>
                <a:cubicBezTo>
                  <a:pt x="374890" y="347958"/>
                  <a:pt x="374839" y="347907"/>
                  <a:pt x="374790" y="347858"/>
                </a:cubicBezTo>
                <a:lnTo>
                  <a:pt x="368520" y="341620"/>
                </a:lnTo>
                <a:cubicBezTo>
                  <a:pt x="361129" y="334218"/>
                  <a:pt x="349152" y="334218"/>
                  <a:pt x="341765" y="341623"/>
                </a:cubicBezTo>
                <a:cubicBezTo>
                  <a:pt x="334375" y="349025"/>
                  <a:pt x="334375" y="361028"/>
                  <a:pt x="341765" y="368430"/>
                </a:cubicBezTo>
                <a:lnTo>
                  <a:pt x="346085" y="372758"/>
                </a:lnTo>
                <a:cubicBezTo>
                  <a:pt x="346085" y="372758"/>
                  <a:pt x="346089" y="372762"/>
                  <a:pt x="346089" y="372762"/>
                </a:cubicBezTo>
                <a:cubicBezTo>
                  <a:pt x="349363" y="376042"/>
                  <a:pt x="351340" y="380719"/>
                  <a:pt x="351506" y="385587"/>
                </a:cubicBezTo>
                <a:cubicBezTo>
                  <a:pt x="351595" y="388242"/>
                  <a:pt x="351188" y="393248"/>
                  <a:pt x="347445" y="396999"/>
                </a:cubicBezTo>
                <a:cubicBezTo>
                  <a:pt x="341525" y="402934"/>
                  <a:pt x="331274" y="402319"/>
                  <a:pt x="324601" y="395632"/>
                </a:cubicBezTo>
                <a:cubicBezTo>
                  <a:pt x="324246" y="395277"/>
                  <a:pt x="323880" y="394936"/>
                  <a:pt x="323496" y="394611"/>
                </a:cubicBezTo>
                <a:lnTo>
                  <a:pt x="320658" y="392185"/>
                </a:lnTo>
                <a:cubicBezTo>
                  <a:pt x="312931" y="385584"/>
                  <a:pt x="301376" y="386276"/>
                  <a:pt x="294487" y="393752"/>
                </a:cubicBezTo>
                <a:cubicBezTo>
                  <a:pt x="287596" y="401227"/>
                  <a:pt x="287825" y="412820"/>
                  <a:pt x="295005" y="420017"/>
                </a:cubicBezTo>
                <a:cubicBezTo>
                  <a:pt x="298161" y="423179"/>
                  <a:pt x="299927" y="427319"/>
                  <a:pt x="299979" y="431669"/>
                </a:cubicBezTo>
                <a:cubicBezTo>
                  <a:pt x="300027" y="435887"/>
                  <a:pt x="298434" y="439830"/>
                  <a:pt x="295496" y="442773"/>
                </a:cubicBezTo>
                <a:cubicBezTo>
                  <a:pt x="289225" y="449057"/>
                  <a:pt x="278897" y="448927"/>
                  <a:pt x="272408" y="442429"/>
                </a:cubicBezTo>
                <a:lnTo>
                  <a:pt x="269733" y="439771"/>
                </a:lnTo>
                <a:cubicBezTo>
                  <a:pt x="277459" y="420032"/>
                  <a:pt x="273387" y="396684"/>
                  <a:pt x="257490" y="380756"/>
                </a:cubicBezTo>
                <a:lnTo>
                  <a:pt x="257490" y="380752"/>
                </a:lnTo>
                <a:cubicBezTo>
                  <a:pt x="250373" y="373625"/>
                  <a:pt x="241700" y="368630"/>
                  <a:pt x="232303" y="366127"/>
                </a:cubicBezTo>
                <a:cubicBezTo>
                  <a:pt x="234638" y="349843"/>
                  <a:pt x="229564" y="332689"/>
                  <a:pt x="217089" y="320186"/>
                </a:cubicBezTo>
                <a:cubicBezTo>
                  <a:pt x="207740" y="310818"/>
                  <a:pt x="195782" y="305631"/>
                  <a:pt x="183535" y="304594"/>
                </a:cubicBezTo>
                <a:cubicBezTo>
                  <a:pt x="182612" y="292398"/>
                  <a:pt x="177409" y="280431"/>
                  <a:pt x="167897" y="270901"/>
                </a:cubicBezTo>
                <a:cubicBezTo>
                  <a:pt x="158492" y="261478"/>
                  <a:pt x="146449" y="256283"/>
                  <a:pt x="134129" y="255291"/>
                </a:cubicBezTo>
                <a:cubicBezTo>
                  <a:pt x="133139" y="242947"/>
                  <a:pt x="127954" y="230880"/>
                  <a:pt x="118550" y="221457"/>
                </a:cubicBezTo>
                <a:cubicBezTo>
                  <a:pt x="97571" y="200438"/>
                  <a:pt x="63460" y="200393"/>
                  <a:pt x="42426" y="221324"/>
                </a:cubicBezTo>
                <a:lnTo>
                  <a:pt x="15986" y="246901"/>
                </a:lnTo>
                <a:cubicBezTo>
                  <a:pt x="15908" y="246979"/>
                  <a:pt x="15827" y="247056"/>
                  <a:pt x="15749" y="247134"/>
                </a:cubicBezTo>
                <a:cubicBezTo>
                  <a:pt x="5595" y="257309"/>
                  <a:pt x="0" y="270879"/>
                  <a:pt x="0" y="285337"/>
                </a:cubicBezTo>
                <a:cubicBezTo>
                  <a:pt x="0" y="299792"/>
                  <a:pt x="5595" y="313362"/>
                  <a:pt x="15749" y="323536"/>
                </a:cubicBezTo>
                <a:cubicBezTo>
                  <a:pt x="23787" y="331593"/>
                  <a:pt x="33757" y="336555"/>
                  <a:pt x="44174" y="338450"/>
                </a:cubicBezTo>
                <a:cubicBezTo>
                  <a:pt x="43686" y="352894"/>
                  <a:pt x="48919" y="367497"/>
                  <a:pt x="59897" y="378497"/>
                </a:cubicBezTo>
                <a:cubicBezTo>
                  <a:pt x="69690" y="388309"/>
                  <a:pt x="82757" y="393670"/>
                  <a:pt x="96803" y="393670"/>
                </a:cubicBezTo>
                <a:cubicBezTo>
                  <a:pt x="97069" y="393670"/>
                  <a:pt x="97338" y="393666"/>
                  <a:pt x="97604" y="393663"/>
                </a:cubicBezTo>
                <a:cubicBezTo>
                  <a:pt x="99134" y="404930"/>
                  <a:pt x="104190" y="415782"/>
                  <a:pt x="112792" y="424398"/>
                </a:cubicBezTo>
                <a:cubicBezTo>
                  <a:pt x="123254" y="434880"/>
                  <a:pt x="137008" y="440115"/>
                  <a:pt x="150799" y="440115"/>
                </a:cubicBezTo>
                <a:cubicBezTo>
                  <a:pt x="151959" y="440115"/>
                  <a:pt x="153116" y="440063"/>
                  <a:pt x="154276" y="439989"/>
                </a:cubicBezTo>
                <a:cubicBezTo>
                  <a:pt x="156279" y="451023"/>
                  <a:pt x="161534" y="461171"/>
                  <a:pt x="169571" y="469224"/>
                </a:cubicBezTo>
                <a:cubicBezTo>
                  <a:pt x="180269" y="479940"/>
                  <a:pt x="194315" y="485297"/>
                  <a:pt x="208368" y="485297"/>
                </a:cubicBezTo>
                <a:cubicBezTo>
                  <a:pt x="222085" y="485297"/>
                  <a:pt x="235802" y="480169"/>
                  <a:pt x="246400" y="469950"/>
                </a:cubicBezTo>
                <a:cubicBezTo>
                  <a:pt x="256950" y="480169"/>
                  <a:pt x="270608" y="485297"/>
                  <a:pt x="284244" y="485297"/>
                </a:cubicBezTo>
                <a:cubicBezTo>
                  <a:pt x="298035" y="485297"/>
                  <a:pt x="311793" y="480062"/>
                  <a:pt x="322250" y="469584"/>
                </a:cubicBezTo>
                <a:cubicBezTo>
                  <a:pt x="330620" y="461194"/>
                  <a:pt x="335845" y="450523"/>
                  <a:pt x="337357" y="438952"/>
                </a:cubicBezTo>
                <a:cubicBezTo>
                  <a:pt x="350826" y="438930"/>
                  <a:pt x="364126" y="433902"/>
                  <a:pt x="374199" y="423805"/>
                </a:cubicBezTo>
                <a:cubicBezTo>
                  <a:pt x="383050" y="414938"/>
                  <a:pt x="388249" y="403289"/>
                  <a:pt x="389191" y="390516"/>
                </a:cubicBezTo>
                <a:cubicBezTo>
                  <a:pt x="402535" y="389819"/>
                  <a:pt x="414959" y="384310"/>
                  <a:pt x="424437" y="374813"/>
                </a:cubicBezTo>
                <a:cubicBezTo>
                  <a:pt x="435416" y="363813"/>
                  <a:pt x="440648" y="349206"/>
                  <a:pt x="440161" y="334759"/>
                </a:cubicBezTo>
                <a:cubicBezTo>
                  <a:pt x="450885" y="332826"/>
                  <a:pt x="460744" y="327713"/>
                  <a:pt x="468585" y="319856"/>
                </a:cubicBezTo>
                <a:cubicBezTo>
                  <a:pt x="489608" y="298792"/>
                  <a:pt x="489608" y="264518"/>
                  <a:pt x="468585" y="243454"/>
                </a:cubicBezTo>
                <a:close/>
                <a:moveTo>
                  <a:pt x="65485" y="296497"/>
                </a:moveTo>
                <a:cubicBezTo>
                  <a:pt x="65407" y="296574"/>
                  <a:pt x="65326" y="296652"/>
                  <a:pt x="65248" y="296730"/>
                </a:cubicBezTo>
                <a:cubicBezTo>
                  <a:pt x="62240" y="299747"/>
                  <a:pt x="58201" y="301406"/>
                  <a:pt x="53878" y="301406"/>
                </a:cubicBezTo>
                <a:cubicBezTo>
                  <a:pt x="49554" y="301406"/>
                  <a:pt x="45515" y="299747"/>
                  <a:pt x="42507" y="296730"/>
                </a:cubicBezTo>
                <a:cubicBezTo>
                  <a:pt x="39496" y="293712"/>
                  <a:pt x="37840" y="289669"/>
                  <a:pt x="37840" y="285337"/>
                </a:cubicBezTo>
                <a:cubicBezTo>
                  <a:pt x="37840" y="281050"/>
                  <a:pt x="39462" y="277047"/>
                  <a:pt x="42411" y="274041"/>
                </a:cubicBezTo>
                <a:lnTo>
                  <a:pt x="68814" y="248497"/>
                </a:lnTo>
                <a:cubicBezTo>
                  <a:pt x="68896" y="248419"/>
                  <a:pt x="68973" y="248341"/>
                  <a:pt x="69051" y="248264"/>
                </a:cubicBezTo>
                <a:cubicBezTo>
                  <a:pt x="72062" y="245250"/>
                  <a:pt x="76101" y="243587"/>
                  <a:pt x="80425" y="243587"/>
                </a:cubicBezTo>
                <a:cubicBezTo>
                  <a:pt x="84745" y="243587"/>
                  <a:pt x="88784" y="245250"/>
                  <a:pt x="91795" y="248264"/>
                </a:cubicBezTo>
                <a:cubicBezTo>
                  <a:pt x="94803" y="251281"/>
                  <a:pt x="96463" y="255328"/>
                  <a:pt x="96463" y="259660"/>
                </a:cubicBezTo>
                <a:cubicBezTo>
                  <a:pt x="96463" y="263259"/>
                  <a:pt x="95306" y="266654"/>
                  <a:pt x="93189" y="269435"/>
                </a:cubicBezTo>
                <a:cubicBezTo>
                  <a:pt x="92693" y="269890"/>
                  <a:pt x="92198" y="270349"/>
                  <a:pt x="91718" y="270831"/>
                </a:cubicBezTo>
                <a:lnTo>
                  <a:pt x="72310" y="289895"/>
                </a:lnTo>
                <a:close/>
                <a:moveTo>
                  <a:pt x="108953" y="350939"/>
                </a:moveTo>
                <a:cubicBezTo>
                  <a:pt x="102335" y="357059"/>
                  <a:pt x="92361" y="357407"/>
                  <a:pt x="86655" y="351691"/>
                </a:cubicBezTo>
                <a:cubicBezTo>
                  <a:pt x="80403" y="345426"/>
                  <a:pt x="80384" y="335240"/>
                  <a:pt x="86600" y="328953"/>
                </a:cubicBezTo>
                <a:lnTo>
                  <a:pt x="98717" y="317050"/>
                </a:lnTo>
                <a:lnTo>
                  <a:pt x="118313" y="298096"/>
                </a:lnTo>
                <a:cubicBezTo>
                  <a:pt x="118394" y="298018"/>
                  <a:pt x="118472" y="297941"/>
                  <a:pt x="118550" y="297863"/>
                </a:cubicBezTo>
                <a:cubicBezTo>
                  <a:pt x="119060" y="297352"/>
                  <a:pt x="119544" y="296834"/>
                  <a:pt x="120024" y="296308"/>
                </a:cubicBezTo>
                <a:cubicBezTo>
                  <a:pt x="126325" y="291487"/>
                  <a:pt x="135385" y="291943"/>
                  <a:pt x="141143" y="297711"/>
                </a:cubicBezTo>
                <a:cubicBezTo>
                  <a:pt x="147373" y="303954"/>
                  <a:pt x="147410" y="312988"/>
                  <a:pt x="141243" y="319223"/>
                </a:cubicBezTo>
                <a:close/>
                <a:moveTo>
                  <a:pt x="162642" y="397239"/>
                </a:moveTo>
                <a:cubicBezTo>
                  <a:pt x="162620" y="397262"/>
                  <a:pt x="162594" y="397288"/>
                  <a:pt x="162572" y="397310"/>
                </a:cubicBezTo>
                <a:cubicBezTo>
                  <a:pt x="156146" y="403748"/>
                  <a:pt x="145817" y="403874"/>
                  <a:pt x="139546" y="397591"/>
                </a:cubicBezTo>
                <a:cubicBezTo>
                  <a:pt x="133287" y="391319"/>
                  <a:pt x="133405" y="380993"/>
                  <a:pt x="139801" y="374550"/>
                </a:cubicBezTo>
                <a:lnTo>
                  <a:pt x="167520" y="347066"/>
                </a:lnTo>
                <a:cubicBezTo>
                  <a:pt x="167546" y="347044"/>
                  <a:pt x="167568" y="347018"/>
                  <a:pt x="167590" y="346996"/>
                </a:cubicBezTo>
                <a:cubicBezTo>
                  <a:pt x="170602" y="343978"/>
                  <a:pt x="174641" y="342319"/>
                  <a:pt x="178964" y="342319"/>
                </a:cubicBezTo>
                <a:cubicBezTo>
                  <a:pt x="183284" y="342319"/>
                  <a:pt x="187323" y="343978"/>
                  <a:pt x="190335" y="346996"/>
                </a:cubicBezTo>
                <a:cubicBezTo>
                  <a:pt x="196595" y="353268"/>
                  <a:pt x="196606" y="363468"/>
                  <a:pt x="190364" y="369755"/>
                </a:cubicBezTo>
                <a:close/>
                <a:moveTo>
                  <a:pt x="230736" y="431692"/>
                </a:moveTo>
                <a:cubicBezTo>
                  <a:pt x="230654" y="431769"/>
                  <a:pt x="230573" y="431851"/>
                  <a:pt x="230496" y="431936"/>
                </a:cubicBezTo>
                <a:lnTo>
                  <a:pt x="220308" y="442514"/>
                </a:lnTo>
                <a:cubicBezTo>
                  <a:pt x="213663" y="449068"/>
                  <a:pt x="202932" y="449034"/>
                  <a:pt x="196329" y="442418"/>
                </a:cubicBezTo>
                <a:cubicBezTo>
                  <a:pt x="193066" y="439149"/>
                  <a:pt x="191244" y="434765"/>
                  <a:pt x="191196" y="430077"/>
                </a:cubicBezTo>
                <a:cubicBezTo>
                  <a:pt x="191148" y="425486"/>
                  <a:pt x="192837" y="421243"/>
                  <a:pt x="195948" y="418122"/>
                </a:cubicBezTo>
                <a:lnTo>
                  <a:pt x="207300" y="406748"/>
                </a:lnTo>
                <a:cubicBezTo>
                  <a:pt x="210330" y="403711"/>
                  <a:pt x="214262" y="402208"/>
                  <a:pt x="218283" y="402208"/>
                </a:cubicBezTo>
                <a:cubicBezTo>
                  <a:pt x="222680" y="402208"/>
                  <a:pt x="227185" y="404008"/>
                  <a:pt x="230732" y="407562"/>
                </a:cubicBezTo>
                <a:cubicBezTo>
                  <a:pt x="237373" y="414216"/>
                  <a:pt x="237373" y="425038"/>
                  <a:pt x="230736" y="431692"/>
                </a:cubicBezTo>
                <a:close/>
              </a:path>
            </a:pathLst>
          </a:custGeom>
          <a:solidFill>
            <a:schemeClr val="bg1"/>
          </a:solidFill>
          <a:ln w="930" cap="flat">
            <a:noFill/>
            <a:prstDash val="solid"/>
            <a:miter/>
          </a:ln>
        </p:spPr>
        <p:txBody>
          <a:bodyPr rtlCol="0" anchor="ctr"/>
          <a:lstStyle/>
          <a:p>
            <a:endParaRPr lang="en-ID"/>
          </a:p>
        </p:txBody>
      </p:sp>
      <p:sp>
        <p:nvSpPr>
          <p:cNvPr id="44" name="TextBox 43">
            <a:extLst>
              <a:ext uri="{FF2B5EF4-FFF2-40B4-BE49-F238E27FC236}">
                <a16:creationId xmlns:a16="http://schemas.microsoft.com/office/drawing/2014/main" id="{D5BCA302-DEB3-E94D-AA5F-E21A6BEDCD5C}"/>
              </a:ext>
            </a:extLst>
          </p:cNvPr>
          <p:cNvSpPr txBox="1"/>
          <p:nvPr/>
        </p:nvSpPr>
        <p:spPr>
          <a:xfrm>
            <a:off x="1002340" y="538450"/>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WHY US</a:t>
            </a:r>
          </a:p>
        </p:txBody>
      </p:sp>
      <p:pic>
        <p:nvPicPr>
          <p:cNvPr id="32" name="Picture 31">
            <a:extLst>
              <a:ext uri="{FF2B5EF4-FFF2-40B4-BE49-F238E27FC236}">
                <a16:creationId xmlns:a16="http://schemas.microsoft.com/office/drawing/2014/main" id="{DE013304-E532-B548-BF93-AF83DFD11A78}"/>
              </a:ext>
            </a:extLst>
          </p:cNvPr>
          <p:cNvPicPr>
            <a:picLocks noChangeAspect="1"/>
          </p:cNvPicPr>
          <p:nvPr/>
        </p:nvPicPr>
        <p:blipFill>
          <a:blip r:embed="rId2"/>
          <a:stretch>
            <a:fillRect/>
          </a:stretch>
        </p:blipFill>
        <p:spPr>
          <a:xfrm>
            <a:off x="10756084" y="6161135"/>
            <a:ext cx="1033849" cy="288078"/>
          </a:xfrm>
          <a:prstGeom prst="rect">
            <a:avLst/>
          </a:prstGeom>
        </p:spPr>
      </p:pic>
      <p:sp>
        <p:nvSpPr>
          <p:cNvPr id="35" name="Rectangle 34">
            <a:extLst>
              <a:ext uri="{FF2B5EF4-FFF2-40B4-BE49-F238E27FC236}">
                <a16:creationId xmlns:a16="http://schemas.microsoft.com/office/drawing/2014/main" id="{CC861051-2785-CD44-BF70-B22518251F29}"/>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72140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8AFF97BA-061B-5441-959D-2496BD652772}"/>
              </a:ext>
            </a:extLst>
          </p:cNvPr>
          <p:cNvSpPr/>
          <p:nvPr/>
        </p:nvSpPr>
        <p:spPr bwMode="auto">
          <a:xfrm>
            <a:off x="20876" y="-8342"/>
            <a:ext cx="12171124"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34" name="Rectangle: Rounded Corners 30">
            <a:extLst>
              <a:ext uri="{FF2B5EF4-FFF2-40B4-BE49-F238E27FC236}">
                <a16:creationId xmlns:a16="http://schemas.microsoft.com/office/drawing/2014/main" id="{0330E511-6336-EE4B-BAC4-9609FE63950D}"/>
              </a:ext>
            </a:extLst>
          </p:cNvPr>
          <p:cNvSpPr/>
          <p:nvPr/>
        </p:nvSpPr>
        <p:spPr>
          <a:xfrm>
            <a:off x="1099837" y="4685185"/>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Rounded Corners 30">
            <a:extLst>
              <a:ext uri="{FF2B5EF4-FFF2-40B4-BE49-F238E27FC236}">
                <a16:creationId xmlns:a16="http://schemas.microsoft.com/office/drawing/2014/main" id="{89206BF0-A56E-7C4B-84A4-7CB78E806DCB}"/>
              </a:ext>
            </a:extLst>
          </p:cNvPr>
          <p:cNvSpPr/>
          <p:nvPr/>
        </p:nvSpPr>
        <p:spPr>
          <a:xfrm>
            <a:off x="1099837" y="3218386"/>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Rounded Corners 30">
            <a:extLst>
              <a:ext uri="{FF2B5EF4-FFF2-40B4-BE49-F238E27FC236}">
                <a16:creationId xmlns:a16="http://schemas.microsoft.com/office/drawing/2014/main" id="{B6AAC085-2021-4345-8F6F-9896C0984C80}"/>
              </a:ext>
            </a:extLst>
          </p:cNvPr>
          <p:cNvSpPr/>
          <p:nvPr/>
        </p:nvSpPr>
        <p:spPr>
          <a:xfrm>
            <a:off x="1099837" y="1751587"/>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Placeholder 2">
            <a:extLst>
              <a:ext uri="{FF2B5EF4-FFF2-40B4-BE49-F238E27FC236}">
                <a16:creationId xmlns:a16="http://schemas.microsoft.com/office/drawing/2014/main" id="{AABFD8F7-2CA3-AA45-A529-84CDD574F38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12" r="24912"/>
          <a:stretch>
            <a:fillRect/>
          </a:stretch>
        </p:blipFill>
        <p:spPr bwMode="auto">
          <a:xfrm>
            <a:off x="4698206" y="1836258"/>
            <a:ext cx="2795588" cy="3711575"/>
          </a:xfrm>
          <a:custGeom>
            <a:avLst/>
            <a:gdLst>
              <a:gd name="T0" fmla="*/ 0 w 2796119"/>
              <a:gd name="T1" fmla="*/ 0 h 3712071"/>
              <a:gd name="T2" fmla="*/ 2796119 w 2796119"/>
              <a:gd name="T3" fmla="*/ 0 h 3712071"/>
              <a:gd name="T4" fmla="*/ 2796119 w 2796119"/>
              <a:gd name="T5" fmla="*/ 3712071 h 3712071"/>
              <a:gd name="T6" fmla="*/ 0 w 2796119"/>
              <a:gd name="T7" fmla="*/ 3712071 h 37120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96119" h="3712071">
                <a:moveTo>
                  <a:pt x="0" y="0"/>
                </a:moveTo>
                <a:lnTo>
                  <a:pt x="2796119" y="0"/>
                </a:lnTo>
                <a:lnTo>
                  <a:pt x="2796119" y="3712071"/>
                </a:lnTo>
                <a:lnTo>
                  <a:pt x="0" y="3712071"/>
                </a:lnTo>
                <a:lnTo>
                  <a:pt x="0" y="0"/>
                </a:lnTo>
                <a:close/>
              </a:path>
            </a:pathLst>
          </a:custGeom>
          <a:blipFill dpi="0" rotWithShape="0">
            <a:blip r:embed="rId3"/>
            <a:srcRect/>
            <a:tile tx="0" ty="0" sx="100000" sy="100000" flip="none" algn="tl"/>
          </a:blipFill>
          <a:extLst>
            <a:ext uri="{91240B29-F687-4F45-9708-019B960494DF}">
              <a14:hiddenLine xmlns:a14="http://schemas.microsoft.com/office/drawing/2010/main" w="9525">
                <a:solidFill>
                  <a:srgbClr val="000000"/>
                </a:solidFill>
                <a:round/>
                <a:headEnd/>
                <a:tailEnd/>
              </a14:hiddenLine>
            </a:ext>
          </a:extLst>
        </p:spPr>
      </p:pic>
      <p:sp>
        <p:nvSpPr>
          <p:cNvPr id="25" name="Freeform: Shape 2">
            <a:extLst>
              <a:ext uri="{FF2B5EF4-FFF2-40B4-BE49-F238E27FC236}">
                <a16:creationId xmlns:a16="http://schemas.microsoft.com/office/drawing/2014/main" id="{14792908-6E40-0B4C-A24B-2B64BF287762}"/>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61974638-AA0A-B04C-947C-3C9C5D024F28}"/>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Justify Text Body">
            <a:extLst>
              <a:ext uri="{FF2B5EF4-FFF2-40B4-BE49-F238E27FC236}">
                <a16:creationId xmlns:a16="http://schemas.microsoft.com/office/drawing/2014/main" id="{9734D43D-5013-FF44-8B52-D493C6C0B904}"/>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4</a:t>
            </a:r>
            <a:endParaRPr lang="en-ID" sz="1100" dirty="0">
              <a:solidFill>
                <a:schemeClr val="bg1"/>
              </a:solidFill>
              <a:latin typeface="Avenir Book" panose="02000503020000020003" pitchFamily="2" charset="0"/>
            </a:endParaRPr>
          </a:p>
        </p:txBody>
      </p:sp>
      <p:sp>
        <p:nvSpPr>
          <p:cNvPr id="28" name="TextBox 27">
            <a:extLst>
              <a:ext uri="{FF2B5EF4-FFF2-40B4-BE49-F238E27FC236}">
                <a16:creationId xmlns:a16="http://schemas.microsoft.com/office/drawing/2014/main" id="{FF83BA69-5ECF-3D46-AAD5-BCDD9FC305E3}"/>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CAPABILITIES</a:t>
            </a:r>
            <a:endParaRPr lang="en-ID" sz="1200" b="1" dirty="0">
              <a:solidFill>
                <a:schemeClr val="tx1">
                  <a:lumMod val="50000"/>
                  <a:lumOff val="50000"/>
                </a:schemeClr>
              </a:solidFill>
              <a:latin typeface="Montserrat" panose="00000500000000000000" pitchFamily="2" charset="0"/>
            </a:endParaRPr>
          </a:p>
        </p:txBody>
      </p:sp>
      <p:sp>
        <p:nvSpPr>
          <p:cNvPr id="29" name="TextBox 28">
            <a:extLst>
              <a:ext uri="{FF2B5EF4-FFF2-40B4-BE49-F238E27FC236}">
                <a16:creationId xmlns:a16="http://schemas.microsoft.com/office/drawing/2014/main" id="{2C097108-A3AC-1946-8591-102B85DBE0A7}"/>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CAPABILITIES</a:t>
            </a:r>
          </a:p>
        </p:txBody>
      </p:sp>
      <p:sp>
        <p:nvSpPr>
          <p:cNvPr id="30" name="Rectangle: Rounded Corners 30">
            <a:extLst>
              <a:ext uri="{FF2B5EF4-FFF2-40B4-BE49-F238E27FC236}">
                <a16:creationId xmlns:a16="http://schemas.microsoft.com/office/drawing/2014/main" id="{DBE10613-1F59-E941-8F30-875FD8E55EFF}"/>
              </a:ext>
            </a:extLst>
          </p:cNvPr>
          <p:cNvSpPr/>
          <p:nvPr/>
        </p:nvSpPr>
        <p:spPr>
          <a:xfrm>
            <a:off x="7463542" y="3896528"/>
            <a:ext cx="3972807"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TextBox">
            <a:extLst>
              <a:ext uri="{FF2B5EF4-FFF2-40B4-BE49-F238E27FC236}">
                <a16:creationId xmlns:a16="http://schemas.microsoft.com/office/drawing/2014/main" id="{A2416D76-19B8-0C49-8942-1F2260FF5414}"/>
              </a:ext>
            </a:extLst>
          </p:cNvPr>
          <p:cNvSpPr txBox="1"/>
          <p:nvPr/>
        </p:nvSpPr>
        <p:spPr>
          <a:xfrm>
            <a:off x="7825415" y="4325726"/>
            <a:ext cx="3266748" cy="672556"/>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1000" dirty="0">
                <a:latin typeface="Avenir Book" panose="02000503020000020003" pitchFamily="2" charset="0"/>
              </a:rPr>
              <a:t>Engage with your subscribers like never before. From 2-way conversations to enhanced subscriber collection, this is what it's all about! </a:t>
            </a:r>
          </a:p>
        </p:txBody>
      </p:sp>
      <p:sp>
        <p:nvSpPr>
          <p:cNvPr id="32" name="RightSub">
            <a:extLst>
              <a:ext uri="{FF2B5EF4-FFF2-40B4-BE49-F238E27FC236}">
                <a16:creationId xmlns:a16="http://schemas.microsoft.com/office/drawing/2014/main" id="{C24AA7A9-CC49-2741-9FBF-E79DBB106D47}"/>
              </a:ext>
            </a:extLst>
          </p:cNvPr>
          <p:cNvSpPr txBox="1"/>
          <p:nvPr/>
        </p:nvSpPr>
        <p:spPr>
          <a:xfrm>
            <a:off x="7825415" y="3985927"/>
            <a:ext cx="1983784" cy="2896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stStyle>
          <a:p>
            <a:r>
              <a:rPr lang="en-GB" dirty="0">
                <a:solidFill>
                  <a:srgbClr val="FFD60A"/>
                </a:solidFill>
              </a:rPr>
              <a:t>Conversational  Messaging</a:t>
            </a:r>
          </a:p>
        </p:txBody>
      </p:sp>
      <p:sp>
        <p:nvSpPr>
          <p:cNvPr id="33" name="Rectangle: Rounded Corners 30">
            <a:extLst>
              <a:ext uri="{FF2B5EF4-FFF2-40B4-BE49-F238E27FC236}">
                <a16:creationId xmlns:a16="http://schemas.microsoft.com/office/drawing/2014/main" id="{8AC90C00-1BAA-6748-9613-733B3FE2229D}"/>
              </a:ext>
            </a:extLst>
          </p:cNvPr>
          <p:cNvSpPr/>
          <p:nvPr/>
        </p:nvSpPr>
        <p:spPr>
          <a:xfrm>
            <a:off x="7463543" y="2367643"/>
            <a:ext cx="3972806"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TextBox">
            <a:extLst>
              <a:ext uri="{FF2B5EF4-FFF2-40B4-BE49-F238E27FC236}">
                <a16:creationId xmlns:a16="http://schemas.microsoft.com/office/drawing/2014/main" id="{981ACCDC-7C73-3649-A4B5-B3EE3955DAA0}"/>
              </a:ext>
            </a:extLst>
          </p:cNvPr>
          <p:cNvSpPr txBox="1"/>
          <p:nvPr/>
        </p:nvSpPr>
        <p:spPr>
          <a:xfrm>
            <a:off x="1322449" y="5168289"/>
            <a:ext cx="2735984" cy="437812"/>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1000" dirty="0">
                <a:latin typeface="Avenir Book" panose="02000503020000020003" pitchFamily="2" charset="0"/>
              </a:rPr>
              <a:t>Get the power to protect and authenticate your clients on-demand and without extra effort. </a:t>
            </a:r>
          </a:p>
        </p:txBody>
      </p:sp>
      <p:sp>
        <p:nvSpPr>
          <p:cNvPr id="36" name="RightSub">
            <a:extLst>
              <a:ext uri="{FF2B5EF4-FFF2-40B4-BE49-F238E27FC236}">
                <a16:creationId xmlns:a16="http://schemas.microsoft.com/office/drawing/2014/main" id="{4EF29F1B-DB78-794E-ABDF-11038AB6B348}"/>
              </a:ext>
            </a:extLst>
          </p:cNvPr>
          <p:cNvSpPr txBox="1"/>
          <p:nvPr/>
        </p:nvSpPr>
        <p:spPr>
          <a:xfrm>
            <a:off x="1322449" y="4828490"/>
            <a:ext cx="1060352" cy="2896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stStyle>
          <a:p>
            <a:r>
              <a:rPr lang="en-GB" dirty="0">
                <a:solidFill>
                  <a:srgbClr val="FFD60A"/>
                </a:solidFill>
              </a:rPr>
              <a:t>Verifications</a:t>
            </a:r>
          </a:p>
        </p:txBody>
      </p:sp>
      <p:pic>
        <p:nvPicPr>
          <p:cNvPr id="39" name="Picture 2">
            <a:extLst>
              <a:ext uri="{FF2B5EF4-FFF2-40B4-BE49-F238E27FC236}">
                <a16:creationId xmlns:a16="http://schemas.microsoft.com/office/drawing/2014/main" id="{87644681-E7ED-A448-83BA-D5853CD731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1519" y="1408873"/>
            <a:ext cx="31289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a:extLst>
              <a:ext uri="{FF2B5EF4-FFF2-40B4-BE49-F238E27FC236}">
                <a16:creationId xmlns:a16="http://schemas.microsoft.com/office/drawing/2014/main" id="{84CEEA9C-0FA5-464F-AAF6-3597ECEE43E0}"/>
              </a:ext>
            </a:extLst>
          </p:cNvPr>
          <p:cNvSpPr txBox="1"/>
          <p:nvPr/>
        </p:nvSpPr>
        <p:spPr>
          <a:xfrm>
            <a:off x="1322449" y="2284124"/>
            <a:ext cx="3071284" cy="441724"/>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1000" dirty="0">
                <a:latin typeface="Avenir Book" panose="02000503020000020003" pitchFamily="2" charset="0"/>
              </a:rPr>
              <a:t>Proactively notify customers on their mobile devices with SMS notifications through our Messaging API.   </a:t>
            </a:r>
          </a:p>
        </p:txBody>
      </p:sp>
      <p:sp>
        <p:nvSpPr>
          <p:cNvPr id="41" name="RightSub">
            <a:extLst>
              <a:ext uri="{FF2B5EF4-FFF2-40B4-BE49-F238E27FC236}">
                <a16:creationId xmlns:a16="http://schemas.microsoft.com/office/drawing/2014/main" id="{AE811C4D-85E9-A843-AC3A-83D26ED3AD46}"/>
              </a:ext>
            </a:extLst>
          </p:cNvPr>
          <p:cNvSpPr txBox="1"/>
          <p:nvPr/>
        </p:nvSpPr>
        <p:spPr>
          <a:xfrm>
            <a:off x="1322449" y="1944325"/>
            <a:ext cx="1060352" cy="2896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stStyle>
          <a:p>
            <a:r>
              <a:rPr lang="en-GB" dirty="0">
                <a:solidFill>
                  <a:srgbClr val="FFD60A"/>
                </a:solidFill>
              </a:rPr>
              <a:t>Notifications</a:t>
            </a:r>
          </a:p>
        </p:txBody>
      </p:sp>
      <p:sp>
        <p:nvSpPr>
          <p:cNvPr id="42" name="TextBox">
            <a:extLst>
              <a:ext uri="{FF2B5EF4-FFF2-40B4-BE49-F238E27FC236}">
                <a16:creationId xmlns:a16="http://schemas.microsoft.com/office/drawing/2014/main" id="{8DF19538-CDA7-EA49-9A6D-AB493B1FAC3E}"/>
              </a:ext>
            </a:extLst>
          </p:cNvPr>
          <p:cNvSpPr txBox="1"/>
          <p:nvPr/>
        </p:nvSpPr>
        <p:spPr>
          <a:xfrm>
            <a:off x="1322449" y="3741225"/>
            <a:ext cx="2735984" cy="437812"/>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1000" dirty="0">
                <a:latin typeface="Avenir Book" panose="02000503020000020003" pitchFamily="2" charset="0"/>
              </a:rPr>
              <a:t>Quickly, efficiently, and risk-free deliver messages to large groups of people in seconds. </a:t>
            </a:r>
          </a:p>
        </p:txBody>
      </p:sp>
      <p:sp>
        <p:nvSpPr>
          <p:cNvPr id="43" name="RightSub">
            <a:extLst>
              <a:ext uri="{FF2B5EF4-FFF2-40B4-BE49-F238E27FC236}">
                <a16:creationId xmlns:a16="http://schemas.microsoft.com/office/drawing/2014/main" id="{E45DEB66-7415-E044-A3F6-76186BDE1DAF}"/>
              </a:ext>
            </a:extLst>
          </p:cNvPr>
          <p:cNvSpPr txBox="1"/>
          <p:nvPr/>
        </p:nvSpPr>
        <p:spPr>
          <a:xfrm>
            <a:off x="1322449" y="3401426"/>
            <a:ext cx="1060352" cy="2896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stStyle>
          <a:p>
            <a:r>
              <a:rPr lang="en-GB" dirty="0">
                <a:solidFill>
                  <a:srgbClr val="FFD60A"/>
                </a:solidFill>
              </a:rPr>
              <a:t>Mass Alerts</a:t>
            </a:r>
          </a:p>
        </p:txBody>
      </p:sp>
      <p:sp>
        <p:nvSpPr>
          <p:cNvPr id="44" name="TextBox">
            <a:extLst>
              <a:ext uri="{FF2B5EF4-FFF2-40B4-BE49-F238E27FC236}">
                <a16:creationId xmlns:a16="http://schemas.microsoft.com/office/drawing/2014/main" id="{C004AA58-2025-3245-94F0-08B4315FACBC}"/>
              </a:ext>
            </a:extLst>
          </p:cNvPr>
          <p:cNvSpPr txBox="1"/>
          <p:nvPr/>
        </p:nvSpPr>
        <p:spPr>
          <a:xfrm>
            <a:off x="7825415" y="2859471"/>
            <a:ext cx="2735984" cy="441724"/>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1000" dirty="0">
                <a:latin typeface="Avenir Book" panose="02000503020000020003" pitchFamily="2" charset="0"/>
              </a:rPr>
              <a:t>Stay on top of your customers with marketing messages that will push them the extra mile. </a:t>
            </a:r>
          </a:p>
        </p:txBody>
      </p:sp>
      <p:sp>
        <p:nvSpPr>
          <p:cNvPr id="45" name="RightSub">
            <a:extLst>
              <a:ext uri="{FF2B5EF4-FFF2-40B4-BE49-F238E27FC236}">
                <a16:creationId xmlns:a16="http://schemas.microsoft.com/office/drawing/2014/main" id="{B40828BB-C0E0-A24A-B991-697B2939A098}"/>
              </a:ext>
            </a:extLst>
          </p:cNvPr>
          <p:cNvSpPr txBox="1"/>
          <p:nvPr/>
        </p:nvSpPr>
        <p:spPr>
          <a:xfrm>
            <a:off x="7825415" y="2519672"/>
            <a:ext cx="1731308" cy="2896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stStyle>
          <a:p>
            <a:r>
              <a:rPr lang="en-GB" dirty="0">
                <a:solidFill>
                  <a:srgbClr val="FFD60A"/>
                </a:solidFill>
              </a:rPr>
              <a:t>Marketing Promotions</a:t>
            </a:r>
          </a:p>
        </p:txBody>
      </p:sp>
      <p:sp>
        <p:nvSpPr>
          <p:cNvPr id="47" name="TextBox 46">
            <a:extLst>
              <a:ext uri="{FF2B5EF4-FFF2-40B4-BE49-F238E27FC236}">
                <a16:creationId xmlns:a16="http://schemas.microsoft.com/office/drawing/2014/main" id="{72466E04-CCD3-1B4A-B1A6-19D6AAA943DC}"/>
              </a:ext>
            </a:extLst>
          </p:cNvPr>
          <p:cNvSpPr txBox="1"/>
          <p:nvPr/>
        </p:nvSpPr>
        <p:spPr>
          <a:xfrm>
            <a:off x="7307783" y="732035"/>
            <a:ext cx="6264533" cy="312843"/>
          </a:xfrm>
          <a:prstGeom prst="rect">
            <a:avLst/>
          </a:prstGeom>
          <a:noFill/>
        </p:spPr>
        <p:txBody>
          <a:bodyPr wrap="square" rtlCol="0">
            <a:spAutoFit/>
          </a:bodyPr>
          <a:lstStyle/>
          <a:p>
            <a:pPr algn="just">
              <a:lnSpc>
                <a:spcPct val="150000"/>
              </a:lnSpc>
            </a:pPr>
            <a:r>
              <a:rPr lang="en-GB" sz="1100" dirty="0">
                <a:solidFill>
                  <a:schemeClr val="tx1">
                    <a:lumMod val="50000"/>
                    <a:lumOff val="50000"/>
                  </a:schemeClr>
                </a:solidFill>
                <a:latin typeface="Lato" panose="020F0502020204030203" pitchFamily="34" charset="0"/>
              </a:rPr>
              <a:t>Connect with your clients in the most personal way possible!</a:t>
            </a:r>
            <a:endParaRPr lang="id-ID" sz="1100" dirty="0">
              <a:solidFill>
                <a:schemeClr val="tx1">
                  <a:lumMod val="50000"/>
                  <a:lumOff val="50000"/>
                </a:schemeClr>
              </a:solidFill>
              <a:latin typeface="Lato" panose="020F0502020204030203" pitchFamily="34" charset="0"/>
            </a:endParaRPr>
          </a:p>
        </p:txBody>
      </p:sp>
      <p:cxnSp>
        <p:nvCxnSpPr>
          <p:cNvPr id="48" name="Straight Connector 47">
            <a:extLst>
              <a:ext uri="{FF2B5EF4-FFF2-40B4-BE49-F238E27FC236}">
                <a16:creationId xmlns:a16="http://schemas.microsoft.com/office/drawing/2014/main" id="{F0D1F1FD-8C1A-2E48-9041-C47372C6CB00}"/>
              </a:ext>
            </a:extLst>
          </p:cNvPr>
          <p:cNvCxnSpPr>
            <a:cxnSpLocks/>
          </p:cNvCxnSpPr>
          <p:nvPr/>
        </p:nvCxnSpPr>
        <p:spPr>
          <a:xfrm>
            <a:off x="10078948" y="1134370"/>
            <a:ext cx="101714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0D9CCF1A-BE95-164F-9E35-ED0349A117F7}"/>
              </a:ext>
            </a:extLst>
          </p:cNvPr>
          <p:cNvPicPr>
            <a:picLocks noChangeAspect="1"/>
          </p:cNvPicPr>
          <p:nvPr/>
        </p:nvPicPr>
        <p:blipFill>
          <a:blip r:embed="rId5"/>
          <a:stretch>
            <a:fillRect/>
          </a:stretch>
        </p:blipFill>
        <p:spPr>
          <a:xfrm>
            <a:off x="10756084" y="6161135"/>
            <a:ext cx="1033849" cy="288078"/>
          </a:xfrm>
          <a:prstGeom prst="rect">
            <a:avLst/>
          </a:prstGeom>
        </p:spPr>
      </p:pic>
      <p:grpSp>
        <p:nvGrpSpPr>
          <p:cNvPr id="50" name="Group 5">
            <a:extLst>
              <a:ext uri="{FF2B5EF4-FFF2-40B4-BE49-F238E27FC236}">
                <a16:creationId xmlns:a16="http://schemas.microsoft.com/office/drawing/2014/main" id="{72855F64-42E2-EB47-A6BC-F127C31FC9BE}"/>
              </a:ext>
            </a:extLst>
          </p:cNvPr>
          <p:cNvGrpSpPr>
            <a:grpSpLocks/>
          </p:cNvGrpSpPr>
          <p:nvPr/>
        </p:nvGrpSpPr>
        <p:grpSpPr bwMode="auto">
          <a:xfrm>
            <a:off x="5215898" y="3132778"/>
            <a:ext cx="333132" cy="343804"/>
            <a:chOff x="-764311" y="3943350"/>
            <a:chExt cx="3740313" cy="3619500"/>
          </a:xfrm>
        </p:grpSpPr>
        <p:sp>
          <p:nvSpPr>
            <p:cNvPr id="52" name="Oval 51">
              <a:extLst>
                <a:ext uri="{FF2B5EF4-FFF2-40B4-BE49-F238E27FC236}">
                  <a16:creationId xmlns:a16="http://schemas.microsoft.com/office/drawing/2014/main" id="{00CDFA6F-5A75-9C43-97FB-947450F12AD8}"/>
                </a:ext>
              </a:extLst>
            </p:cNvPr>
            <p:cNvSpPr/>
            <p:nvPr/>
          </p:nvSpPr>
          <p:spPr>
            <a:xfrm>
              <a:off x="1909156" y="6324600"/>
              <a:ext cx="1066846" cy="1066800"/>
            </a:xfrm>
            <a:prstGeom prst="ellipse">
              <a:avLst/>
            </a:prstGeom>
            <a:solidFill>
              <a:srgbClr val="FFD60A"/>
            </a:solidFill>
            <a:ln>
              <a:solidFill>
                <a:srgbClr val="BD8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 name="Oval 50">
              <a:extLst>
                <a:ext uri="{FF2B5EF4-FFF2-40B4-BE49-F238E27FC236}">
                  <a16:creationId xmlns:a16="http://schemas.microsoft.com/office/drawing/2014/main" id="{8F809836-7E50-8C4D-A510-A2CD9F398D36}"/>
                </a:ext>
              </a:extLst>
            </p:cNvPr>
            <p:cNvSpPr/>
            <p:nvPr/>
          </p:nvSpPr>
          <p:spPr>
            <a:xfrm>
              <a:off x="-764311" y="3943350"/>
              <a:ext cx="3619658" cy="3619500"/>
            </a:xfrm>
            <a:prstGeom prst="ellipse">
              <a:avLst/>
            </a:prstGeom>
            <a:noFill/>
            <a:ln w="28575">
              <a:solidFill>
                <a:srgbClr val="BD8E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54" name="Shape 9096">
            <a:extLst>
              <a:ext uri="{FF2B5EF4-FFF2-40B4-BE49-F238E27FC236}">
                <a16:creationId xmlns:a16="http://schemas.microsoft.com/office/drawing/2014/main" id="{EB3CC78F-1C6B-9A4D-AAB0-408A0F16B35A}"/>
              </a:ext>
            </a:extLst>
          </p:cNvPr>
          <p:cNvSpPr/>
          <p:nvPr/>
        </p:nvSpPr>
        <p:spPr>
          <a:xfrm>
            <a:off x="2370274" y="2026272"/>
            <a:ext cx="179213" cy="182348"/>
          </a:xfrm>
          <a:custGeom>
            <a:avLst/>
            <a:gdLst/>
            <a:ahLst/>
            <a:cxnLst>
              <a:cxn ang="0">
                <a:pos x="wd2" y="hd2"/>
              </a:cxn>
              <a:cxn ang="5400000">
                <a:pos x="wd2" y="hd2"/>
              </a:cxn>
              <a:cxn ang="10800000">
                <a:pos x="wd2" y="hd2"/>
              </a:cxn>
              <a:cxn ang="16200000">
                <a:pos x="wd2" y="hd2"/>
              </a:cxn>
            </a:cxnLst>
            <a:rect l="0" t="0" r="r" b="b"/>
            <a:pathLst>
              <a:path w="21600" h="21600" extrusionOk="0">
                <a:moveTo>
                  <a:pt x="20671" y="0"/>
                </a:moveTo>
                <a:cubicBezTo>
                  <a:pt x="929" y="0"/>
                  <a:pt x="929" y="0"/>
                  <a:pt x="929" y="0"/>
                </a:cubicBezTo>
                <a:cubicBezTo>
                  <a:pt x="391" y="0"/>
                  <a:pt x="0" y="505"/>
                  <a:pt x="0" y="1122"/>
                </a:cubicBezTo>
                <a:cubicBezTo>
                  <a:pt x="0" y="14868"/>
                  <a:pt x="0" y="14868"/>
                  <a:pt x="0" y="14868"/>
                </a:cubicBezTo>
                <a:cubicBezTo>
                  <a:pt x="0" y="15485"/>
                  <a:pt x="391" y="15934"/>
                  <a:pt x="929" y="15934"/>
                </a:cubicBezTo>
                <a:cubicBezTo>
                  <a:pt x="11973" y="15934"/>
                  <a:pt x="11973" y="15934"/>
                  <a:pt x="11973" y="15934"/>
                </a:cubicBezTo>
                <a:cubicBezTo>
                  <a:pt x="11973" y="20534"/>
                  <a:pt x="11973" y="20534"/>
                  <a:pt x="11973" y="20534"/>
                </a:cubicBezTo>
                <a:cubicBezTo>
                  <a:pt x="11973" y="20983"/>
                  <a:pt x="12266" y="21376"/>
                  <a:pt x="12657" y="21544"/>
                </a:cubicBezTo>
                <a:cubicBezTo>
                  <a:pt x="12755" y="21600"/>
                  <a:pt x="12901" y="21600"/>
                  <a:pt x="12999" y="21600"/>
                </a:cubicBezTo>
                <a:cubicBezTo>
                  <a:pt x="13243" y="21600"/>
                  <a:pt x="13537" y="21432"/>
                  <a:pt x="13732" y="21207"/>
                </a:cubicBezTo>
                <a:cubicBezTo>
                  <a:pt x="17593" y="15934"/>
                  <a:pt x="17593" y="15934"/>
                  <a:pt x="17593" y="15934"/>
                </a:cubicBezTo>
                <a:cubicBezTo>
                  <a:pt x="20671" y="15934"/>
                  <a:pt x="20671" y="15934"/>
                  <a:pt x="20671" y="15934"/>
                </a:cubicBezTo>
                <a:cubicBezTo>
                  <a:pt x="21160" y="15934"/>
                  <a:pt x="21600" y="15485"/>
                  <a:pt x="21600" y="14868"/>
                </a:cubicBezTo>
                <a:cubicBezTo>
                  <a:pt x="21600" y="1122"/>
                  <a:pt x="21600" y="1122"/>
                  <a:pt x="21600" y="1122"/>
                </a:cubicBezTo>
                <a:cubicBezTo>
                  <a:pt x="21600" y="505"/>
                  <a:pt x="21160" y="0"/>
                  <a:pt x="20671" y="0"/>
                </a:cubicBezTo>
                <a:close/>
                <a:moveTo>
                  <a:pt x="19743" y="13745"/>
                </a:moveTo>
                <a:cubicBezTo>
                  <a:pt x="17202" y="13745"/>
                  <a:pt x="17202" y="13745"/>
                  <a:pt x="17202" y="13745"/>
                </a:cubicBezTo>
                <a:cubicBezTo>
                  <a:pt x="16909" y="13745"/>
                  <a:pt x="16567" y="13914"/>
                  <a:pt x="16420" y="14138"/>
                </a:cubicBezTo>
                <a:cubicBezTo>
                  <a:pt x="13830" y="17561"/>
                  <a:pt x="13830" y="17561"/>
                  <a:pt x="13830" y="17561"/>
                </a:cubicBezTo>
                <a:cubicBezTo>
                  <a:pt x="13830" y="14868"/>
                  <a:pt x="13830" y="14868"/>
                  <a:pt x="13830" y="14868"/>
                </a:cubicBezTo>
                <a:cubicBezTo>
                  <a:pt x="13830" y="14250"/>
                  <a:pt x="13537" y="13745"/>
                  <a:pt x="12999" y="13745"/>
                </a:cubicBezTo>
                <a:cubicBezTo>
                  <a:pt x="1857" y="13745"/>
                  <a:pt x="1857" y="13745"/>
                  <a:pt x="1857" y="13745"/>
                </a:cubicBezTo>
                <a:cubicBezTo>
                  <a:pt x="1857" y="2188"/>
                  <a:pt x="1857" y="2188"/>
                  <a:pt x="1857" y="2188"/>
                </a:cubicBezTo>
                <a:cubicBezTo>
                  <a:pt x="19743" y="2188"/>
                  <a:pt x="19743" y="2188"/>
                  <a:pt x="19743" y="2188"/>
                </a:cubicBezTo>
                <a:lnTo>
                  <a:pt x="19743" y="13745"/>
                </a:lnTo>
                <a:close/>
                <a:moveTo>
                  <a:pt x="4349" y="5947"/>
                </a:moveTo>
                <a:cubicBezTo>
                  <a:pt x="4349" y="5330"/>
                  <a:pt x="4789" y="4881"/>
                  <a:pt x="5327" y="4881"/>
                </a:cubicBezTo>
                <a:cubicBezTo>
                  <a:pt x="12119" y="4881"/>
                  <a:pt x="12119" y="4881"/>
                  <a:pt x="12119" y="4881"/>
                </a:cubicBezTo>
                <a:cubicBezTo>
                  <a:pt x="12608" y="4881"/>
                  <a:pt x="13048" y="5330"/>
                  <a:pt x="13048" y="5947"/>
                </a:cubicBezTo>
                <a:cubicBezTo>
                  <a:pt x="13048" y="6564"/>
                  <a:pt x="12608" y="7013"/>
                  <a:pt x="12119" y="7013"/>
                </a:cubicBezTo>
                <a:cubicBezTo>
                  <a:pt x="5327" y="7013"/>
                  <a:pt x="5327" y="7013"/>
                  <a:pt x="5327" y="7013"/>
                </a:cubicBezTo>
                <a:cubicBezTo>
                  <a:pt x="4789" y="7013"/>
                  <a:pt x="4349" y="6564"/>
                  <a:pt x="4349" y="5947"/>
                </a:cubicBezTo>
                <a:close/>
                <a:moveTo>
                  <a:pt x="14661" y="6789"/>
                </a:moveTo>
                <a:cubicBezTo>
                  <a:pt x="14514" y="6564"/>
                  <a:pt x="14416" y="6284"/>
                  <a:pt x="14416" y="6003"/>
                </a:cubicBezTo>
                <a:cubicBezTo>
                  <a:pt x="14416" y="5723"/>
                  <a:pt x="14514" y="5442"/>
                  <a:pt x="14661" y="5274"/>
                </a:cubicBezTo>
                <a:cubicBezTo>
                  <a:pt x="14856" y="5049"/>
                  <a:pt x="15100" y="4937"/>
                  <a:pt x="15345" y="4937"/>
                </a:cubicBezTo>
                <a:cubicBezTo>
                  <a:pt x="15589" y="4937"/>
                  <a:pt x="15833" y="5049"/>
                  <a:pt x="16029" y="5274"/>
                </a:cubicBezTo>
                <a:cubicBezTo>
                  <a:pt x="16176" y="5442"/>
                  <a:pt x="16273" y="5723"/>
                  <a:pt x="16273" y="6003"/>
                </a:cubicBezTo>
                <a:cubicBezTo>
                  <a:pt x="16273" y="6284"/>
                  <a:pt x="16176" y="6564"/>
                  <a:pt x="16029" y="6789"/>
                </a:cubicBezTo>
                <a:cubicBezTo>
                  <a:pt x="15833" y="6957"/>
                  <a:pt x="15589" y="7069"/>
                  <a:pt x="15345" y="7069"/>
                </a:cubicBezTo>
                <a:cubicBezTo>
                  <a:pt x="15100" y="7069"/>
                  <a:pt x="14856" y="6957"/>
                  <a:pt x="14661" y="6789"/>
                </a:cubicBezTo>
                <a:close/>
              </a:path>
            </a:pathLst>
          </a:custGeom>
          <a:solidFill>
            <a:schemeClr val="tx1">
              <a:lumMod val="50000"/>
              <a:lumOff val="50000"/>
            </a:schemeClr>
          </a:solidFill>
          <a:ln w="12700">
            <a:miter lim="400000"/>
          </a:ln>
        </p:spPr>
        <p:txBody>
          <a:bodyPr tIns="91439" bIns="91439"/>
          <a:lstStyle/>
          <a:p>
            <a:pPr algn="ctr">
              <a:spcBef>
                <a:spcPts val="800"/>
              </a:spcBef>
              <a:defRPr sz="1800" spc="-180">
                <a:solidFill>
                  <a:srgbClr val="FFFFFF"/>
                </a:solidFill>
              </a:defRPr>
            </a:pPr>
            <a:endParaRPr/>
          </a:p>
        </p:txBody>
      </p:sp>
      <p:sp>
        <p:nvSpPr>
          <p:cNvPr id="55" name="Shape 9158">
            <a:extLst>
              <a:ext uri="{FF2B5EF4-FFF2-40B4-BE49-F238E27FC236}">
                <a16:creationId xmlns:a16="http://schemas.microsoft.com/office/drawing/2014/main" id="{BA81B621-F43F-0347-9A76-295474262B05}"/>
              </a:ext>
            </a:extLst>
          </p:cNvPr>
          <p:cNvSpPr/>
          <p:nvPr/>
        </p:nvSpPr>
        <p:spPr>
          <a:xfrm>
            <a:off x="2355659" y="3477035"/>
            <a:ext cx="231549" cy="172609"/>
          </a:xfrm>
          <a:custGeom>
            <a:avLst/>
            <a:gdLst/>
            <a:ahLst/>
            <a:cxnLst>
              <a:cxn ang="0">
                <a:pos x="wd2" y="hd2"/>
              </a:cxn>
              <a:cxn ang="5400000">
                <a:pos x="wd2" y="hd2"/>
              </a:cxn>
              <a:cxn ang="10800000">
                <a:pos x="wd2" y="hd2"/>
              </a:cxn>
              <a:cxn ang="16200000">
                <a:pos x="wd2" y="hd2"/>
              </a:cxn>
            </a:cxnLst>
            <a:rect l="0" t="0" r="r" b="b"/>
            <a:pathLst>
              <a:path w="21600" h="21600" extrusionOk="0">
                <a:moveTo>
                  <a:pt x="8384" y="13409"/>
                </a:moveTo>
                <a:cubicBezTo>
                  <a:pt x="11145" y="13409"/>
                  <a:pt x="13414" y="10371"/>
                  <a:pt x="13414" y="6672"/>
                </a:cubicBezTo>
                <a:cubicBezTo>
                  <a:pt x="13414" y="2972"/>
                  <a:pt x="11145" y="0"/>
                  <a:pt x="8384" y="0"/>
                </a:cubicBezTo>
                <a:cubicBezTo>
                  <a:pt x="5622" y="0"/>
                  <a:pt x="3403" y="2972"/>
                  <a:pt x="3403" y="6672"/>
                </a:cubicBezTo>
                <a:cubicBezTo>
                  <a:pt x="3403" y="10371"/>
                  <a:pt x="5622" y="13409"/>
                  <a:pt x="8384" y="13409"/>
                </a:cubicBezTo>
                <a:close/>
                <a:moveTo>
                  <a:pt x="8384" y="2510"/>
                </a:moveTo>
                <a:cubicBezTo>
                  <a:pt x="10110" y="2510"/>
                  <a:pt x="11540" y="4426"/>
                  <a:pt x="11540" y="6672"/>
                </a:cubicBezTo>
                <a:cubicBezTo>
                  <a:pt x="11540" y="8983"/>
                  <a:pt x="10110" y="10899"/>
                  <a:pt x="8384" y="10899"/>
                </a:cubicBezTo>
                <a:cubicBezTo>
                  <a:pt x="6707" y="10899"/>
                  <a:pt x="5277" y="8983"/>
                  <a:pt x="5277" y="6672"/>
                </a:cubicBezTo>
                <a:cubicBezTo>
                  <a:pt x="5277" y="4426"/>
                  <a:pt x="6707" y="2510"/>
                  <a:pt x="8384" y="2510"/>
                </a:cubicBezTo>
                <a:close/>
                <a:moveTo>
                  <a:pt x="10701" y="14070"/>
                </a:moveTo>
                <a:cubicBezTo>
                  <a:pt x="10405" y="13938"/>
                  <a:pt x="10159" y="14004"/>
                  <a:pt x="9912" y="14136"/>
                </a:cubicBezTo>
                <a:cubicBezTo>
                  <a:pt x="8384" y="15391"/>
                  <a:pt x="8384" y="15391"/>
                  <a:pt x="8384" y="15391"/>
                </a:cubicBezTo>
                <a:cubicBezTo>
                  <a:pt x="6904" y="14136"/>
                  <a:pt x="6904" y="14136"/>
                  <a:pt x="6904" y="14136"/>
                </a:cubicBezTo>
                <a:cubicBezTo>
                  <a:pt x="6658" y="14004"/>
                  <a:pt x="6362" y="13938"/>
                  <a:pt x="6115" y="14070"/>
                </a:cubicBezTo>
                <a:cubicBezTo>
                  <a:pt x="4685" y="14664"/>
                  <a:pt x="0" y="16910"/>
                  <a:pt x="0" y="20279"/>
                </a:cubicBezTo>
                <a:cubicBezTo>
                  <a:pt x="0" y="21006"/>
                  <a:pt x="444" y="21600"/>
                  <a:pt x="937" y="21600"/>
                </a:cubicBezTo>
                <a:cubicBezTo>
                  <a:pt x="15830" y="21600"/>
                  <a:pt x="15830" y="21600"/>
                  <a:pt x="15830" y="21600"/>
                </a:cubicBezTo>
                <a:cubicBezTo>
                  <a:pt x="16373" y="21600"/>
                  <a:pt x="16816" y="21006"/>
                  <a:pt x="16816" y="20279"/>
                </a:cubicBezTo>
                <a:cubicBezTo>
                  <a:pt x="16816" y="16910"/>
                  <a:pt x="12132" y="14664"/>
                  <a:pt x="10701" y="14070"/>
                </a:cubicBezTo>
                <a:close/>
                <a:moveTo>
                  <a:pt x="2663" y="19024"/>
                </a:moveTo>
                <a:cubicBezTo>
                  <a:pt x="3452" y="18231"/>
                  <a:pt x="4833" y="17306"/>
                  <a:pt x="6312" y="16646"/>
                </a:cubicBezTo>
                <a:cubicBezTo>
                  <a:pt x="7890" y="17967"/>
                  <a:pt x="7890" y="17967"/>
                  <a:pt x="7890" y="17967"/>
                </a:cubicBezTo>
                <a:cubicBezTo>
                  <a:pt x="8236" y="18231"/>
                  <a:pt x="8581" y="18231"/>
                  <a:pt x="8877" y="17967"/>
                </a:cubicBezTo>
                <a:cubicBezTo>
                  <a:pt x="10504" y="16646"/>
                  <a:pt x="10504" y="16646"/>
                  <a:pt x="10504" y="16646"/>
                </a:cubicBezTo>
                <a:cubicBezTo>
                  <a:pt x="11984" y="17306"/>
                  <a:pt x="13315" y="18231"/>
                  <a:pt x="14153" y="19024"/>
                </a:cubicBezTo>
                <a:lnTo>
                  <a:pt x="2663" y="19024"/>
                </a:lnTo>
                <a:close/>
                <a:moveTo>
                  <a:pt x="21600" y="18099"/>
                </a:moveTo>
                <a:cubicBezTo>
                  <a:pt x="21600" y="18628"/>
                  <a:pt x="21255" y="19024"/>
                  <a:pt x="20860" y="19024"/>
                </a:cubicBezTo>
                <a:cubicBezTo>
                  <a:pt x="17704" y="19024"/>
                  <a:pt x="17704" y="19024"/>
                  <a:pt x="17704" y="19024"/>
                </a:cubicBezTo>
                <a:cubicBezTo>
                  <a:pt x="17310" y="19024"/>
                  <a:pt x="16964" y="18628"/>
                  <a:pt x="16964" y="18099"/>
                </a:cubicBezTo>
                <a:cubicBezTo>
                  <a:pt x="16964" y="17571"/>
                  <a:pt x="17310" y="17108"/>
                  <a:pt x="17704" y="17108"/>
                </a:cubicBezTo>
                <a:cubicBezTo>
                  <a:pt x="19825" y="17108"/>
                  <a:pt x="19825" y="17108"/>
                  <a:pt x="19825" y="17108"/>
                </a:cubicBezTo>
                <a:cubicBezTo>
                  <a:pt x="19479" y="16514"/>
                  <a:pt x="18888" y="15985"/>
                  <a:pt x="18197" y="15457"/>
                </a:cubicBezTo>
                <a:cubicBezTo>
                  <a:pt x="17852" y="15259"/>
                  <a:pt x="17704" y="14664"/>
                  <a:pt x="17901" y="14202"/>
                </a:cubicBezTo>
                <a:cubicBezTo>
                  <a:pt x="18099" y="13739"/>
                  <a:pt x="18542" y="13541"/>
                  <a:pt x="18888" y="13806"/>
                </a:cubicBezTo>
                <a:cubicBezTo>
                  <a:pt x="19874" y="14598"/>
                  <a:pt x="21600" y="16117"/>
                  <a:pt x="21600" y="18099"/>
                </a:cubicBezTo>
                <a:close/>
                <a:moveTo>
                  <a:pt x="17605" y="9710"/>
                </a:moveTo>
                <a:cubicBezTo>
                  <a:pt x="17605" y="8323"/>
                  <a:pt x="16767" y="7200"/>
                  <a:pt x="15682" y="7200"/>
                </a:cubicBezTo>
                <a:cubicBezTo>
                  <a:pt x="15436" y="7200"/>
                  <a:pt x="15189" y="7266"/>
                  <a:pt x="14992" y="7398"/>
                </a:cubicBezTo>
                <a:cubicBezTo>
                  <a:pt x="14597" y="7596"/>
                  <a:pt x="14203" y="7332"/>
                  <a:pt x="14055" y="6870"/>
                </a:cubicBezTo>
                <a:cubicBezTo>
                  <a:pt x="13907" y="6407"/>
                  <a:pt x="14055" y="5813"/>
                  <a:pt x="14400" y="5615"/>
                </a:cubicBezTo>
                <a:cubicBezTo>
                  <a:pt x="14844" y="5417"/>
                  <a:pt x="15238" y="5284"/>
                  <a:pt x="15682" y="5284"/>
                </a:cubicBezTo>
                <a:cubicBezTo>
                  <a:pt x="17507" y="5284"/>
                  <a:pt x="18986" y="7266"/>
                  <a:pt x="18986" y="9710"/>
                </a:cubicBezTo>
                <a:cubicBezTo>
                  <a:pt x="18986" y="12154"/>
                  <a:pt x="17507" y="14136"/>
                  <a:pt x="15682" y="14136"/>
                </a:cubicBezTo>
                <a:cubicBezTo>
                  <a:pt x="14745" y="14136"/>
                  <a:pt x="13858" y="13607"/>
                  <a:pt x="13216" y="12617"/>
                </a:cubicBezTo>
                <a:cubicBezTo>
                  <a:pt x="12970" y="12220"/>
                  <a:pt x="13019" y="11626"/>
                  <a:pt x="13315" y="11295"/>
                </a:cubicBezTo>
                <a:cubicBezTo>
                  <a:pt x="13562" y="10899"/>
                  <a:pt x="14055" y="10965"/>
                  <a:pt x="14301" y="11361"/>
                </a:cubicBezTo>
                <a:cubicBezTo>
                  <a:pt x="14647" y="11890"/>
                  <a:pt x="15189" y="12220"/>
                  <a:pt x="15682" y="12220"/>
                </a:cubicBezTo>
                <a:cubicBezTo>
                  <a:pt x="16767" y="12220"/>
                  <a:pt x="17605" y="11097"/>
                  <a:pt x="17605" y="9710"/>
                </a:cubicBezTo>
                <a:close/>
              </a:path>
            </a:pathLst>
          </a:custGeom>
          <a:solidFill>
            <a:schemeClr val="tx1">
              <a:lumMod val="50000"/>
              <a:lumOff val="50000"/>
            </a:schemeClr>
          </a:solidFill>
          <a:ln w="12700">
            <a:miter lim="400000"/>
          </a:ln>
        </p:spPr>
        <p:txBody>
          <a:bodyPr tIns="91439" bIns="91439"/>
          <a:lstStyle/>
          <a:p>
            <a:pPr algn="ctr">
              <a:spcBef>
                <a:spcPts val="800"/>
              </a:spcBef>
              <a:defRPr sz="1800" spc="-180">
                <a:solidFill>
                  <a:srgbClr val="FFFFFF"/>
                </a:solidFill>
              </a:defRPr>
            </a:pPr>
            <a:endParaRPr/>
          </a:p>
        </p:txBody>
      </p:sp>
      <p:sp>
        <p:nvSpPr>
          <p:cNvPr id="56" name="Shape 9168">
            <a:extLst>
              <a:ext uri="{FF2B5EF4-FFF2-40B4-BE49-F238E27FC236}">
                <a16:creationId xmlns:a16="http://schemas.microsoft.com/office/drawing/2014/main" id="{89041739-2CE8-CB4E-BEF8-ECE5ACCFAD3F}"/>
              </a:ext>
            </a:extLst>
          </p:cNvPr>
          <p:cNvSpPr/>
          <p:nvPr/>
        </p:nvSpPr>
        <p:spPr>
          <a:xfrm>
            <a:off x="2373591" y="4902762"/>
            <a:ext cx="168016" cy="190023"/>
          </a:xfrm>
          <a:custGeom>
            <a:avLst/>
            <a:gdLst/>
            <a:ahLst/>
            <a:cxnLst>
              <a:cxn ang="0">
                <a:pos x="wd2" y="hd2"/>
              </a:cxn>
              <a:cxn ang="5400000">
                <a:pos x="wd2" y="hd2"/>
              </a:cxn>
              <a:cxn ang="10800000">
                <a:pos x="wd2" y="hd2"/>
              </a:cxn>
              <a:cxn ang="16200000">
                <a:pos x="wd2" y="hd2"/>
              </a:cxn>
            </a:cxnLst>
            <a:rect l="0" t="0" r="r" b="b"/>
            <a:pathLst>
              <a:path w="21600" h="21600" extrusionOk="0">
                <a:moveTo>
                  <a:pt x="20223" y="7682"/>
                </a:moveTo>
                <a:cubicBezTo>
                  <a:pt x="19208" y="7682"/>
                  <a:pt x="19208" y="7682"/>
                  <a:pt x="19208" y="7682"/>
                </a:cubicBezTo>
                <a:cubicBezTo>
                  <a:pt x="19208" y="6036"/>
                  <a:pt x="19208" y="6036"/>
                  <a:pt x="19208" y="6036"/>
                </a:cubicBezTo>
                <a:cubicBezTo>
                  <a:pt x="19208" y="2494"/>
                  <a:pt x="15656" y="0"/>
                  <a:pt x="10800" y="0"/>
                </a:cubicBezTo>
                <a:cubicBezTo>
                  <a:pt x="5944" y="0"/>
                  <a:pt x="2464" y="2494"/>
                  <a:pt x="2464" y="6036"/>
                </a:cubicBezTo>
                <a:cubicBezTo>
                  <a:pt x="2464" y="7682"/>
                  <a:pt x="2464" y="7682"/>
                  <a:pt x="2464" y="7682"/>
                </a:cubicBezTo>
                <a:cubicBezTo>
                  <a:pt x="1377" y="7682"/>
                  <a:pt x="1377" y="7682"/>
                  <a:pt x="1377" y="7682"/>
                </a:cubicBezTo>
                <a:cubicBezTo>
                  <a:pt x="652" y="7682"/>
                  <a:pt x="0" y="8131"/>
                  <a:pt x="0" y="8630"/>
                </a:cubicBezTo>
                <a:cubicBezTo>
                  <a:pt x="0" y="20602"/>
                  <a:pt x="0" y="20602"/>
                  <a:pt x="0" y="20602"/>
                </a:cubicBezTo>
                <a:cubicBezTo>
                  <a:pt x="0" y="21151"/>
                  <a:pt x="652" y="21600"/>
                  <a:pt x="1377" y="21600"/>
                </a:cubicBezTo>
                <a:cubicBezTo>
                  <a:pt x="20223" y="21600"/>
                  <a:pt x="20223" y="21600"/>
                  <a:pt x="20223" y="21600"/>
                </a:cubicBezTo>
                <a:cubicBezTo>
                  <a:pt x="21020" y="21600"/>
                  <a:pt x="21600" y="21151"/>
                  <a:pt x="21600" y="20602"/>
                </a:cubicBezTo>
                <a:cubicBezTo>
                  <a:pt x="21600" y="8630"/>
                  <a:pt x="21600" y="8630"/>
                  <a:pt x="21600" y="8630"/>
                </a:cubicBezTo>
                <a:cubicBezTo>
                  <a:pt x="21600" y="8131"/>
                  <a:pt x="21020" y="7682"/>
                  <a:pt x="20223" y="7682"/>
                </a:cubicBezTo>
                <a:close/>
                <a:moveTo>
                  <a:pt x="5219" y="6036"/>
                </a:moveTo>
                <a:cubicBezTo>
                  <a:pt x="5219" y="3592"/>
                  <a:pt x="7538" y="1945"/>
                  <a:pt x="10800" y="1945"/>
                </a:cubicBezTo>
                <a:cubicBezTo>
                  <a:pt x="14062" y="1945"/>
                  <a:pt x="16381" y="3592"/>
                  <a:pt x="16381" y="6036"/>
                </a:cubicBezTo>
                <a:cubicBezTo>
                  <a:pt x="16381" y="7682"/>
                  <a:pt x="16381" y="7682"/>
                  <a:pt x="16381" y="7682"/>
                </a:cubicBezTo>
                <a:cubicBezTo>
                  <a:pt x="5219" y="7682"/>
                  <a:pt x="5219" y="7682"/>
                  <a:pt x="5219" y="7682"/>
                </a:cubicBezTo>
                <a:lnTo>
                  <a:pt x="5219" y="6036"/>
                </a:lnTo>
                <a:close/>
                <a:moveTo>
                  <a:pt x="18846" y="19655"/>
                </a:moveTo>
                <a:cubicBezTo>
                  <a:pt x="2827" y="19655"/>
                  <a:pt x="2827" y="19655"/>
                  <a:pt x="2827" y="19655"/>
                </a:cubicBezTo>
                <a:cubicBezTo>
                  <a:pt x="2827" y="9578"/>
                  <a:pt x="2827" y="9578"/>
                  <a:pt x="2827" y="9578"/>
                </a:cubicBezTo>
                <a:cubicBezTo>
                  <a:pt x="18846" y="9578"/>
                  <a:pt x="18846" y="9578"/>
                  <a:pt x="18846" y="9578"/>
                </a:cubicBezTo>
                <a:lnTo>
                  <a:pt x="18846" y="19655"/>
                </a:lnTo>
                <a:close/>
              </a:path>
            </a:pathLst>
          </a:custGeom>
          <a:solidFill>
            <a:schemeClr val="tx1">
              <a:lumMod val="50000"/>
              <a:lumOff val="50000"/>
            </a:schemeClr>
          </a:solidFill>
          <a:ln w="12700">
            <a:miter lim="400000"/>
          </a:ln>
        </p:spPr>
        <p:txBody>
          <a:bodyPr tIns="91439" bIns="91439"/>
          <a:lstStyle/>
          <a:p>
            <a:pPr algn="ctr">
              <a:spcBef>
                <a:spcPts val="800"/>
              </a:spcBef>
              <a:defRPr sz="1800" spc="-180">
                <a:solidFill>
                  <a:srgbClr val="FFFFFF"/>
                </a:solidFill>
              </a:defRPr>
            </a:pPr>
            <a:endParaRPr/>
          </a:p>
        </p:txBody>
      </p:sp>
      <p:sp>
        <p:nvSpPr>
          <p:cNvPr id="57" name="Shape 9234">
            <a:extLst>
              <a:ext uri="{FF2B5EF4-FFF2-40B4-BE49-F238E27FC236}">
                <a16:creationId xmlns:a16="http://schemas.microsoft.com/office/drawing/2014/main" id="{C6C4CAFD-CEC5-0543-ABAC-537F4F9AAD34}"/>
              </a:ext>
            </a:extLst>
          </p:cNvPr>
          <p:cNvSpPr/>
          <p:nvPr/>
        </p:nvSpPr>
        <p:spPr>
          <a:xfrm>
            <a:off x="9563211" y="2580843"/>
            <a:ext cx="185322" cy="190367"/>
          </a:xfrm>
          <a:custGeom>
            <a:avLst/>
            <a:gdLst/>
            <a:ahLst/>
            <a:cxnLst>
              <a:cxn ang="0">
                <a:pos x="wd2" y="hd2"/>
              </a:cxn>
              <a:cxn ang="5400000">
                <a:pos x="wd2" y="hd2"/>
              </a:cxn>
              <a:cxn ang="10800000">
                <a:pos x="wd2" y="hd2"/>
              </a:cxn>
              <a:cxn ang="16200000">
                <a:pos x="wd2" y="hd2"/>
              </a:cxn>
            </a:cxnLst>
            <a:rect l="0" t="0" r="r" b="b"/>
            <a:pathLst>
              <a:path w="20990" h="21535" extrusionOk="0">
                <a:moveTo>
                  <a:pt x="20881" y="7846"/>
                </a:moveTo>
                <a:cubicBezTo>
                  <a:pt x="20691" y="7066"/>
                  <a:pt x="20264" y="6493"/>
                  <a:pt x="19647" y="6129"/>
                </a:cubicBezTo>
                <a:cubicBezTo>
                  <a:pt x="18887" y="5712"/>
                  <a:pt x="17985" y="5764"/>
                  <a:pt x="17321" y="5868"/>
                </a:cubicBezTo>
                <a:cubicBezTo>
                  <a:pt x="15991" y="716"/>
                  <a:pt x="15991" y="716"/>
                  <a:pt x="15991" y="716"/>
                </a:cubicBezTo>
                <a:cubicBezTo>
                  <a:pt x="15896" y="351"/>
                  <a:pt x="15659" y="91"/>
                  <a:pt x="15327" y="39"/>
                </a:cubicBezTo>
                <a:cubicBezTo>
                  <a:pt x="14995" y="-65"/>
                  <a:pt x="14662" y="39"/>
                  <a:pt x="14425" y="351"/>
                </a:cubicBezTo>
                <a:cubicBezTo>
                  <a:pt x="11197" y="4307"/>
                  <a:pt x="9820" y="5296"/>
                  <a:pt x="6212" y="7014"/>
                </a:cubicBezTo>
                <a:cubicBezTo>
                  <a:pt x="3411" y="7950"/>
                  <a:pt x="3411" y="7950"/>
                  <a:pt x="3411" y="7950"/>
                </a:cubicBezTo>
                <a:cubicBezTo>
                  <a:pt x="895" y="8731"/>
                  <a:pt x="-529" y="11594"/>
                  <a:pt x="183" y="14352"/>
                </a:cubicBezTo>
                <a:cubicBezTo>
                  <a:pt x="515" y="15706"/>
                  <a:pt x="1322" y="16799"/>
                  <a:pt x="2462" y="17475"/>
                </a:cubicBezTo>
                <a:cubicBezTo>
                  <a:pt x="3126" y="17892"/>
                  <a:pt x="3933" y="18100"/>
                  <a:pt x="4693" y="18100"/>
                </a:cubicBezTo>
                <a:cubicBezTo>
                  <a:pt x="5073" y="18100"/>
                  <a:pt x="5453" y="18048"/>
                  <a:pt x="5832" y="17944"/>
                </a:cubicBezTo>
                <a:cubicBezTo>
                  <a:pt x="6117" y="19141"/>
                  <a:pt x="6117" y="19141"/>
                  <a:pt x="6117" y="19141"/>
                </a:cubicBezTo>
                <a:cubicBezTo>
                  <a:pt x="6260" y="19765"/>
                  <a:pt x="6592" y="20286"/>
                  <a:pt x="7019" y="20754"/>
                </a:cubicBezTo>
                <a:cubicBezTo>
                  <a:pt x="7494" y="21223"/>
                  <a:pt x="7494" y="21223"/>
                  <a:pt x="7494" y="21223"/>
                </a:cubicBezTo>
                <a:cubicBezTo>
                  <a:pt x="7684" y="21431"/>
                  <a:pt x="7874" y="21535"/>
                  <a:pt x="8111" y="21535"/>
                </a:cubicBezTo>
                <a:cubicBezTo>
                  <a:pt x="8348" y="21535"/>
                  <a:pt x="8586" y="21431"/>
                  <a:pt x="8776" y="21223"/>
                </a:cubicBezTo>
                <a:cubicBezTo>
                  <a:pt x="9108" y="20806"/>
                  <a:pt x="9108" y="20182"/>
                  <a:pt x="8728" y="19765"/>
                </a:cubicBezTo>
                <a:cubicBezTo>
                  <a:pt x="8253" y="19297"/>
                  <a:pt x="8253" y="19297"/>
                  <a:pt x="8253" y="19297"/>
                </a:cubicBezTo>
                <a:cubicBezTo>
                  <a:pt x="8064" y="19089"/>
                  <a:pt x="7921" y="18828"/>
                  <a:pt x="7874" y="18568"/>
                </a:cubicBezTo>
                <a:cubicBezTo>
                  <a:pt x="7589" y="17423"/>
                  <a:pt x="7589" y="17423"/>
                  <a:pt x="7589" y="17423"/>
                </a:cubicBezTo>
                <a:cubicBezTo>
                  <a:pt x="8871" y="17007"/>
                  <a:pt x="8871" y="17007"/>
                  <a:pt x="8871" y="17007"/>
                </a:cubicBezTo>
                <a:cubicBezTo>
                  <a:pt x="12668" y="16382"/>
                  <a:pt x="14377" y="16434"/>
                  <a:pt x="18982" y="17892"/>
                </a:cubicBezTo>
                <a:cubicBezTo>
                  <a:pt x="19077" y="17892"/>
                  <a:pt x="19172" y="17892"/>
                  <a:pt x="19267" y="17892"/>
                </a:cubicBezTo>
                <a:cubicBezTo>
                  <a:pt x="19504" y="17892"/>
                  <a:pt x="19742" y="17788"/>
                  <a:pt x="19884" y="17631"/>
                </a:cubicBezTo>
                <a:cubicBezTo>
                  <a:pt x="20122" y="17371"/>
                  <a:pt x="20216" y="16955"/>
                  <a:pt x="20122" y="16642"/>
                </a:cubicBezTo>
                <a:cubicBezTo>
                  <a:pt x="18792" y="11490"/>
                  <a:pt x="18792" y="11490"/>
                  <a:pt x="18792" y="11490"/>
                </a:cubicBezTo>
                <a:cubicBezTo>
                  <a:pt x="19409" y="11229"/>
                  <a:pt x="20216" y="10761"/>
                  <a:pt x="20644" y="9980"/>
                </a:cubicBezTo>
                <a:cubicBezTo>
                  <a:pt x="21024" y="9356"/>
                  <a:pt x="21071" y="8575"/>
                  <a:pt x="20881" y="7846"/>
                </a:cubicBezTo>
                <a:close/>
                <a:moveTo>
                  <a:pt x="3316" y="15706"/>
                </a:moveTo>
                <a:cubicBezTo>
                  <a:pt x="2652" y="15289"/>
                  <a:pt x="2177" y="14613"/>
                  <a:pt x="1940" y="13780"/>
                </a:cubicBezTo>
                <a:cubicBezTo>
                  <a:pt x="1512" y="12114"/>
                  <a:pt x="2367" y="10345"/>
                  <a:pt x="3933" y="9876"/>
                </a:cubicBezTo>
                <a:cubicBezTo>
                  <a:pt x="5975" y="9200"/>
                  <a:pt x="5975" y="9200"/>
                  <a:pt x="5975" y="9200"/>
                </a:cubicBezTo>
                <a:cubicBezTo>
                  <a:pt x="6924" y="12843"/>
                  <a:pt x="6924" y="12843"/>
                  <a:pt x="6924" y="12843"/>
                </a:cubicBezTo>
                <a:cubicBezTo>
                  <a:pt x="7541" y="15341"/>
                  <a:pt x="7541" y="15341"/>
                  <a:pt x="7541" y="15341"/>
                </a:cubicBezTo>
                <a:cubicBezTo>
                  <a:pt x="5500" y="15966"/>
                  <a:pt x="5500" y="15966"/>
                  <a:pt x="5500" y="15966"/>
                </a:cubicBezTo>
                <a:cubicBezTo>
                  <a:pt x="4788" y="16226"/>
                  <a:pt x="3981" y="16122"/>
                  <a:pt x="3316" y="15706"/>
                </a:cubicBezTo>
                <a:close/>
                <a:moveTo>
                  <a:pt x="12621" y="14613"/>
                </a:moveTo>
                <a:cubicBezTo>
                  <a:pt x="11576" y="14613"/>
                  <a:pt x="10580" y="14717"/>
                  <a:pt x="9345" y="14873"/>
                </a:cubicBezTo>
                <a:cubicBezTo>
                  <a:pt x="8016" y="9772"/>
                  <a:pt x="8016" y="9772"/>
                  <a:pt x="8016" y="9772"/>
                </a:cubicBezTo>
                <a:cubicBezTo>
                  <a:pt x="7684" y="8523"/>
                  <a:pt x="7684" y="8523"/>
                  <a:pt x="7684" y="8523"/>
                </a:cubicBezTo>
                <a:cubicBezTo>
                  <a:pt x="10580" y="7066"/>
                  <a:pt x="12146" y="5921"/>
                  <a:pt x="14710" y="3006"/>
                </a:cubicBezTo>
                <a:cubicBezTo>
                  <a:pt x="17938" y="15497"/>
                  <a:pt x="17938" y="15497"/>
                  <a:pt x="17938" y="15497"/>
                </a:cubicBezTo>
                <a:cubicBezTo>
                  <a:pt x="15754" y="14873"/>
                  <a:pt x="14235" y="14613"/>
                  <a:pt x="12621" y="14613"/>
                </a:cubicBezTo>
                <a:close/>
                <a:moveTo>
                  <a:pt x="19077" y="8939"/>
                </a:moveTo>
                <a:cubicBezTo>
                  <a:pt x="18935" y="9200"/>
                  <a:pt x="18602" y="9408"/>
                  <a:pt x="18318" y="9564"/>
                </a:cubicBezTo>
                <a:cubicBezTo>
                  <a:pt x="17843" y="7794"/>
                  <a:pt x="17843" y="7794"/>
                  <a:pt x="17843" y="7794"/>
                </a:cubicBezTo>
                <a:cubicBezTo>
                  <a:pt x="18175" y="7794"/>
                  <a:pt x="18555" y="7794"/>
                  <a:pt x="18840" y="7898"/>
                </a:cubicBezTo>
                <a:cubicBezTo>
                  <a:pt x="18935" y="8002"/>
                  <a:pt x="19077" y="8107"/>
                  <a:pt x="19125" y="8367"/>
                </a:cubicBezTo>
                <a:cubicBezTo>
                  <a:pt x="19220" y="8679"/>
                  <a:pt x="19172" y="8835"/>
                  <a:pt x="19077" y="8939"/>
                </a:cubicBezTo>
                <a:close/>
                <a:moveTo>
                  <a:pt x="13333" y="7274"/>
                </a:moveTo>
                <a:cubicBezTo>
                  <a:pt x="13570" y="7638"/>
                  <a:pt x="13475" y="8211"/>
                  <a:pt x="13143" y="8471"/>
                </a:cubicBezTo>
                <a:cubicBezTo>
                  <a:pt x="12289" y="9148"/>
                  <a:pt x="11339" y="9720"/>
                  <a:pt x="11292" y="9720"/>
                </a:cubicBezTo>
                <a:cubicBezTo>
                  <a:pt x="11197" y="9772"/>
                  <a:pt x="11054" y="9824"/>
                  <a:pt x="10912" y="9824"/>
                </a:cubicBezTo>
                <a:cubicBezTo>
                  <a:pt x="10627" y="9824"/>
                  <a:pt x="10390" y="9668"/>
                  <a:pt x="10247" y="9356"/>
                </a:cubicBezTo>
                <a:cubicBezTo>
                  <a:pt x="10010" y="8939"/>
                  <a:pt x="10152" y="8419"/>
                  <a:pt x="10580" y="8159"/>
                </a:cubicBezTo>
                <a:cubicBezTo>
                  <a:pt x="10580" y="8159"/>
                  <a:pt x="11482" y="7638"/>
                  <a:pt x="12194" y="7066"/>
                </a:cubicBezTo>
                <a:cubicBezTo>
                  <a:pt x="12573" y="6805"/>
                  <a:pt x="13048" y="6857"/>
                  <a:pt x="13333" y="7274"/>
                </a:cubicBezTo>
                <a:close/>
              </a:path>
            </a:pathLst>
          </a:custGeom>
          <a:solidFill>
            <a:schemeClr val="tx1">
              <a:lumMod val="50000"/>
              <a:lumOff val="50000"/>
            </a:schemeClr>
          </a:solidFill>
          <a:ln w="12700">
            <a:miter lim="400000"/>
          </a:ln>
        </p:spPr>
        <p:txBody>
          <a:bodyPr tIns="91439" bIns="91439"/>
          <a:lstStyle/>
          <a:p>
            <a:pPr algn="ctr">
              <a:spcBef>
                <a:spcPts val="800"/>
              </a:spcBef>
              <a:defRPr sz="1800" spc="-180">
                <a:solidFill>
                  <a:srgbClr val="FFFFFF"/>
                </a:solidFill>
              </a:defRPr>
            </a:pPr>
            <a:endParaRPr/>
          </a:p>
        </p:txBody>
      </p:sp>
      <p:sp>
        <p:nvSpPr>
          <p:cNvPr id="58" name="Shape 9095">
            <a:extLst>
              <a:ext uri="{FF2B5EF4-FFF2-40B4-BE49-F238E27FC236}">
                <a16:creationId xmlns:a16="http://schemas.microsoft.com/office/drawing/2014/main" id="{E1DB9192-9611-444D-9619-394278E468F1}"/>
              </a:ext>
            </a:extLst>
          </p:cNvPr>
          <p:cNvSpPr/>
          <p:nvPr/>
        </p:nvSpPr>
        <p:spPr>
          <a:xfrm>
            <a:off x="9937955" y="4069785"/>
            <a:ext cx="233654" cy="183836"/>
          </a:xfrm>
          <a:custGeom>
            <a:avLst/>
            <a:gdLst/>
            <a:ahLst/>
            <a:cxnLst>
              <a:cxn ang="0">
                <a:pos x="wd2" y="hd2"/>
              </a:cxn>
              <a:cxn ang="5400000">
                <a:pos x="wd2" y="hd2"/>
              </a:cxn>
              <a:cxn ang="10800000">
                <a:pos x="wd2" y="hd2"/>
              </a:cxn>
              <a:cxn ang="16200000">
                <a:pos x="wd2" y="hd2"/>
              </a:cxn>
            </a:cxnLst>
            <a:rect l="0" t="0" r="r" b="b"/>
            <a:pathLst>
              <a:path w="21600" h="21600" extrusionOk="0">
                <a:moveTo>
                  <a:pt x="20623" y="3922"/>
                </a:moveTo>
                <a:cubicBezTo>
                  <a:pt x="11484" y="3922"/>
                  <a:pt x="11484" y="3922"/>
                  <a:pt x="11484" y="3922"/>
                </a:cubicBezTo>
                <a:cubicBezTo>
                  <a:pt x="11484" y="1183"/>
                  <a:pt x="11484" y="1183"/>
                  <a:pt x="11484" y="1183"/>
                </a:cubicBezTo>
                <a:cubicBezTo>
                  <a:pt x="11484" y="685"/>
                  <a:pt x="10995" y="0"/>
                  <a:pt x="10605" y="0"/>
                </a:cubicBezTo>
                <a:cubicBezTo>
                  <a:pt x="684" y="0"/>
                  <a:pt x="684" y="0"/>
                  <a:pt x="684" y="0"/>
                </a:cubicBezTo>
                <a:cubicBezTo>
                  <a:pt x="293" y="0"/>
                  <a:pt x="0" y="685"/>
                  <a:pt x="0" y="1183"/>
                </a:cubicBezTo>
                <a:cubicBezTo>
                  <a:pt x="0" y="8839"/>
                  <a:pt x="0" y="8839"/>
                  <a:pt x="0" y="8839"/>
                </a:cubicBezTo>
                <a:cubicBezTo>
                  <a:pt x="0" y="9337"/>
                  <a:pt x="293" y="9897"/>
                  <a:pt x="684" y="9897"/>
                </a:cubicBezTo>
                <a:cubicBezTo>
                  <a:pt x="2101" y="9897"/>
                  <a:pt x="2101" y="9897"/>
                  <a:pt x="2101" y="9897"/>
                </a:cubicBezTo>
                <a:cubicBezTo>
                  <a:pt x="4007" y="12512"/>
                  <a:pt x="4007" y="12512"/>
                  <a:pt x="4007" y="12512"/>
                </a:cubicBezTo>
                <a:cubicBezTo>
                  <a:pt x="4154" y="12699"/>
                  <a:pt x="4349" y="12761"/>
                  <a:pt x="4545" y="12761"/>
                </a:cubicBezTo>
                <a:cubicBezTo>
                  <a:pt x="4594" y="12761"/>
                  <a:pt x="4643" y="12699"/>
                  <a:pt x="4740" y="12699"/>
                </a:cubicBezTo>
                <a:cubicBezTo>
                  <a:pt x="5033" y="12512"/>
                  <a:pt x="5131" y="12201"/>
                  <a:pt x="5131" y="11827"/>
                </a:cubicBezTo>
                <a:cubicBezTo>
                  <a:pt x="5131" y="9897"/>
                  <a:pt x="5131" y="9897"/>
                  <a:pt x="5131" y="9897"/>
                </a:cubicBezTo>
                <a:cubicBezTo>
                  <a:pt x="6548" y="9897"/>
                  <a:pt x="6548" y="9897"/>
                  <a:pt x="6548" y="9897"/>
                </a:cubicBezTo>
                <a:cubicBezTo>
                  <a:pt x="6548" y="15437"/>
                  <a:pt x="6548" y="15437"/>
                  <a:pt x="6548" y="15437"/>
                </a:cubicBezTo>
                <a:cubicBezTo>
                  <a:pt x="6548" y="16122"/>
                  <a:pt x="7086" y="16807"/>
                  <a:pt x="7624" y="16807"/>
                </a:cubicBezTo>
                <a:cubicBezTo>
                  <a:pt x="14074" y="16807"/>
                  <a:pt x="14074" y="16807"/>
                  <a:pt x="14074" y="16807"/>
                </a:cubicBezTo>
                <a:cubicBezTo>
                  <a:pt x="14074" y="20417"/>
                  <a:pt x="14074" y="20417"/>
                  <a:pt x="14074" y="20417"/>
                </a:cubicBezTo>
                <a:cubicBezTo>
                  <a:pt x="14074" y="20915"/>
                  <a:pt x="14270" y="21351"/>
                  <a:pt x="14612" y="21538"/>
                </a:cubicBezTo>
                <a:cubicBezTo>
                  <a:pt x="14758" y="21600"/>
                  <a:pt x="14856" y="21600"/>
                  <a:pt x="14954" y="21600"/>
                </a:cubicBezTo>
                <a:cubicBezTo>
                  <a:pt x="15198" y="21600"/>
                  <a:pt x="15443" y="21538"/>
                  <a:pt x="15638" y="21289"/>
                </a:cubicBezTo>
                <a:cubicBezTo>
                  <a:pt x="19157" y="16807"/>
                  <a:pt x="19157" y="16807"/>
                  <a:pt x="19157" y="16807"/>
                </a:cubicBezTo>
                <a:cubicBezTo>
                  <a:pt x="20623" y="16807"/>
                  <a:pt x="20623" y="16807"/>
                  <a:pt x="20623" y="16807"/>
                </a:cubicBezTo>
                <a:cubicBezTo>
                  <a:pt x="21160" y="16807"/>
                  <a:pt x="21600" y="16122"/>
                  <a:pt x="21600" y="15437"/>
                </a:cubicBezTo>
                <a:cubicBezTo>
                  <a:pt x="21600" y="5353"/>
                  <a:pt x="21600" y="5353"/>
                  <a:pt x="21600" y="5353"/>
                </a:cubicBezTo>
                <a:cubicBezTo>
                  <a:pt x="21600" y="4731"/>
                  <a:pt x="21160" y="3922"/>
                  <a:pt x="20623" y="3922"/>
                </a:cubicBezTo>
                <a:close/>
                <a:moveTo>
                  <a:pt x="4545" y="8092"/>
                </a:moveTo>
                <a:cubicBezTo>
                  <a:pt x="4154" y="8092"/>
                  <a:pt x="3763" y="8341"/>
                  <a:pt x="3763" y="8839"/>
                </a:cubicBezTo>
                <a:cubicBezTo>
                  <a:pt x="3763" y="9399"/>
                  <a:pt x="3763" y="9399"/>
                  <a:pt x="3763" y="9399"/>
                </a:cubicBezTo>
                <a:cubicBezTo>
                  <a:pt x="2932" y="8341"/>
                  <a:pt x="2932" y="8341"/>
                  <a:pt x="2932" y="8341"/>
                </a:cubicBezTo>
                <a:cubicBezTo>
                  <a:pt x="2786" y="8092"/>
                  <a:pt x="2639" y="8092"/>
                  <a:pt x="2443" y="8092"/>
                </a:cubicBezTo>
                <a:cubicBezTo>
                  <a:pt x="1417" y="8092"/>
                  <a:pt x="1417" y="8092"/>
                  <a:pt x="1417" y="8092"/>
                </a:cubicBezTo>
                <a:cubicBezTo>
                  <a:pt x="1417" y="1805"/>
                  <a:pt x="1417" y="1805"/>
                  <a:pt x="1417" y="1805"/>
                </a:cubicBezTo>
                <a:cubicBezTo>
                  <a:pt x="9871" y="1805"/>
                  <a:pt x="9871" y="1805"/>
                  <a:pt x="9871" y="1805"/>
                </a:cubicBezTo>
                <a:cubicBezTo>
                  <a:pt x="9871" y="3922"/>
                  <a:pt x="9871" y="3922"/>
                  <a:pt x="9871" y="3922"/>
                </a:cubicBezTo>
                <a:cubicBezTo>
                  <a:pt x="7624" y="3922"/>
                  <a:pt x="7624" y="3922"/>
                  <a:pt x="7624" y="3922"/>
                </a:cubicBezTo>
                <a:cubicBezTo>
                  <a:pt x="7086" y="3922"/>
                  <a:pt x="6548" y="4731"/>
                  <a:pt x="6548" y="5353"/>
                </a:cubicBezTo>
                <a:cubicBezTo>
                  <a:pt x="6548" y="8092"/>
                  <a:pt x="6548" y="8092"/>
                  <a:pt x="6548" y="8092"/>
                </a:cubicBezTo>
                <a:lnTo>
                  <a:pt x="4545" y="8092"/>
                </a:lnTo>
                <a:close/>
                <a:moveTo>
                  <a:pt x="19694" y="14379"/>
                </a:moveTo>
                <a:cubicBezTo>
                  <a:pt x="18766" y="14379"/>
                  <a:pt x="18766" y="14379"/>
                  <a:pt x="18766" y="14379"/>
                </a:cubicBezTo>
                <a:cubicBezTo>
                  <a:pt x="18472" y="14379"/>
                  <a:pt x="18277" y="14441"/>
                  <a:pt x="18081" y="14690"/>
                </a:cubicBezTo>
                <a:cubicBezTo>
                  <a:pt x="15980" y="17429"/>
                  <a:pt x="15980" y="17429"/>
                  <a:pt x="15980" y="17429"/>
                </a:cubicBezTo>
                <a:cubicBezTo>
                  <a:pt x="15980" y="15437"/>
                  <a:pt x="15980" y="15437"/>
                  <a:pt x="15980" y="15437"/>
                </a:cubicBezTo>
                <a:cubicBezTo>
                  <a:pt x="15980" y="14815"/>
                  <a:pt x="15491" y="14379"/>
                  <a:pt x="14954" y="14379"/>
                </a:cubicBezTo>
                <a:cubicBezTo>
                  <a:pt x="8454" y="14379"/>
                  <a:pt x="8454" y="14379"/>
                  <a:pt x="8454" y="14379"/>
                </a:cubicBezTo>
                <a:cubicBezTo>
                  <a:pt x="8454" y="6287"/>
                  <a:pt x="8454" y="6287"/>
                  <a:pt x="8454" y="6287"/>
                </a:cubicBezTo>
                <a:cubicBezTo>
                  <a:pt x="19694" y="6287"/>
                  <a:pt x="19694" y="6287"/>
                  <a:pt x="19694" y="6287"/>
                </a:cubicBezTo>
                <a:lnTo>
                  <a:pt x="19694" y="14379"/>
                </a:lnTo>
                <a:close/>
                <a:moveTo>
                  <a:pt x="9774" y="9026"/>
                </a:moveTo>
                <a:cubicBezTo>
                  <a:pt x="9774" y="8528"/>
                  <a:pt x="10116" y="8092"/>
                  <a:pt x="10507" y="8092"/>
                </a:cubicBezTo>
                <a:cubicBezTo>
                  <a:pt x="15003" y="8092"/>
                  <a:pt x="15003" y="8092"/>
                  <a:pt x="15003" y="8092"/>
                </a:cubicBezTo>
                <a:cubicBezTo>
                  <a:pt x="15394" y="8092"/>
                  <a:pt x="15736" y="8528"/>
                  <a:pt x="15736" y="9026"/>
                </a:cubicBezTo>
                <a:cubicBezTo>
                  <a:pt x="15736" y="9524"/>
                  <a:pt x="15394" y="9897"/>
                  <a:pt x="15003" y="9897"/>
                </a:cubicBezTo>
                <a:cubicBezTo>
                  <a:pt x="10507" y="9897"/>
                  <a:pt x="10507" y="9897"/>
                  <a:pt x="10507" y="9897"/>
                </a:cubicBezTo>
                <a:cubicBezTo>
                  <a:pt x="10116" y="9897"/>
                  <a:pt x="9774" y="9524"/>
                  <a:pt x="9774" y="9026"/>
                </a:cubicBezTo>
                <a:close/>
                <a:moveTo>
                  <a:pt x="16615" y="9586"/>
                </a:moveTo>
                <a:cubicBezTo>
                  <a:pt x="16518" y="9462"/>
                  <a:pt x="16420" y="9213"/>
                  <a:pt x="16420" y="8964"/>
                </a:cubicBezTo>
                <a:cubicBezTo>
                  <a:pt x="16420" y="8715"/>
                  <a:pt x="16518" y="8528"/>
                  <a:pt x="16615" y="8341"/>
                </a:cubicBezTo>
                <a:cubicBezTo>
                  <a:pt x="16909" y="8030"/>
                  <a:pt x="17397" y="8030"/>
                  <a:pt x="17642" y="8341"/>
                </a:cubicBezTo>
                <a:cubicBezTo>
                  <a:pt x="17788" y="8528"/>
                  <a:pt x="17837" y="8715"/>
                  <a:pt x="17837" y="8964"/>
                </a:cubicBezTo>
                <a:cubicBezTo>
                  <a:pt x="17837" y="9213"/>
                  <a:pt x="17788" y="9462"/>
                  <a:pt x="17642" y="9586"/>
                </a:cubicBezTo>
                <a:cubicBezTo>
                  <a:pt x="17495" y="9773"/>
                  <a:pt x="17300" y="9897"/>
                  <a:pt x="17153" y="9897"/>
                </a:cubicBezTo>
                <a:cubicBezTo>
                  <a:pt x="16957" y="9897"/>
                  <a:pt x="16762" y="9773"/>
                  <a:pt x="16615" y="9586"/>
                </a:cubicBezTo>
                <a:close/>
              </a:path>
            </a:pathLst>
          </a:custGeom>
          <a:solidFill>
            <a:schemeClr val="tx1">
              <a:lumMod val="50000"/>
              <a:lumOff val="50000"/>
            </a:schemeClr>
          </a:solidFill>
          <a:ln w="12700">
            <a:miter lim="400000"/>
          </a:ln>
        </p:spPr>
        <p:txBody>
          <a:bodyPr tIns="91439" bIns="91439"/>
          <a:lstStyle/>
          <a:p>
            <a:pPr algn="ctr">
              <a:spcBef>
                <a:spcPts val="800"/>
              </a:spcBef>
              <a:defRPr sz="1800" spc="-180">
                <a:solidFill>
                  <a:srgbClr val="FFFFFF"/>
                </a:solidFill>
              </a:defRPr>
            </a:pPr>
            <a:endParaRPr/>
          </a:p>
        </p:txBody>
      </p:sp>
      <p:sp>
        <p:nvSpPr>
          <p:cNvPr id="59" name="Rectangle 58">
            <a:extLst>
              <a:ext uri="{FF2B5EF4-FFF2-40B4-BE49-F238E27FC236}">
                <a16:creationId xmlns:a16="http://schemas.microsoft.com/office/drawing/2014/main" id="{D975F97C-5E80-8E44-9425-15C3CA993FB5}"/>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3" name="Group 52">
            <a:extLst>
              <a:ext uri="{FF2B5EF4-FFF2-40B4-BE49-F238E27FC236}">
                <a16:creationId xmlns:a16="http://schemas.microsoft.com/office/drawing/2014/main" id="{DCA2E028-4D56-CF4D-BF2A-F48C2D6BCCCB}"/>
              </a:ext>
            </a:extLst>
          </p:cNvPr>
          <p:cNvGrpSpPr/>
          <p:nvPr/>
        </p:nvGrpSpPr>
        <p:grpSpPr>
          <a:xfrm rot="1095714">
            <a:off x="5293352" y="3004220"/>
            <a:ext cx="217140" cy="212283"/>
            <a:chOff x="4756558" y="975507"/>
            <a:chExt cx="1426128" cy="1426128"/>
          </a:xfrm>
        </p:grpSpPr>
        <p:sp>
          <p:nvSpPr>
            <p:cNvPr id="60" name="Oval 59">
              <a:extLst>
                <a:ext uri="{FF2B5EF4-FFF2-40B4-BE49-F238E27FC236}">
                  <a16:creationId xmlns:a16="http://schemas.microsoft.com/office/drawing/2014/main" id="{3521C922-BB88-4F40-8B21-795386ACCBEE}"/>
                </a:ext>
              </a:extLst>
            </p:cNvPr>
            <p:cNvSpPr/>
            <p:nvPr/>
          </p:nvSpPr>
          <p:spPr>
            <a:xfrm>
              <a:off x="4756558" y="975507"/>
              <a:ext cx="1426128" cy="14261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art 60">
              <a:extLst>
                <a:ext uri="{FF2B5EF4-FFF2-40B4-BE49-F238E27FC236}">
                  <a16:creationId xmlns:a16="http://schemas.microsoft.com/office/drawing/2014/main" id="{CE20C6C3-9AEA-0843-BAC5-99DB506EE9CF}"/>
                </a:ext>
              </a:extLst>
            </p:cNvPr>
            <p:cNvSpPr/>
            <p:nvPr/>
          </p:nvSpPr>
          <p:spPr>
            <a:xfrm>
              <a:off x="5040082" y="1257051"/>
              <a:ext cx="859177" cy="859177"/>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a:endParaRPr lang="id-ID" sz="1200">
                <a:solidFill>
                  <a:prstClr val="white"/>
                </a:solidFill>
                <a:latin typeface="Calibri" panose="020F0502020204030204"/>
              </a:endParaRPr>
            </a:p>
          </p:txBody>
        </p:sp>
      </p:grpSp>
      <p:grpSp>
        <p:nvGrpSpPr>
          <p:cNvPr id="62" name="Group 61">
            <a:extLst>
              <a:ext uri="{FF2B5EF4-FFF2-40B4-BE49-F238E27FC236}">
                <a16:creationId xmlns:a16="http://schemas.microsoft.com/office/drawing/2014/main" id="{4F0F8ECD-ADAD-A749-9964-5FAFEA3CEBEF}"/>
              </a:ext>
            </a:extLst>
          </p:cNvPr>
          <p:cNvGrpSpPr/>
          <p:nvPr/>
        </p:nvGrpSpPr>
        <p:grpSpPr>
          <a:xfrm>
            <a:off x="5180373" y="3352846"/>
            <a:ext cx="262892" cy="296798"/>
            <a:chOff x="6709697" y="1257436"/>
            <a:chExt cx="2350158" cy="2350158"/>
          </a:xfrm>
          <a:solidFill>
            <a:srgbClr val="BD8E00"/>
          </a:solidFill>
        </p:grpSpPr>
        <p:sp>
          <p:nvSpPr>
            <p:cNvPr id="63" name="Oval 62">
              <a:extLst>
                <a:ext uri="{FF2B5EF4-FFF2-40B4-BE49-F238E27FC236}">
                  <a16:creationId xmlns:a16="http://schemas.microsoft.com/office/drawing/2014/main" id="{6CDCE1D2-584F-0F4C-8801-2EC0A966DF96}"/>
                </a:ext>
              </a:extLst>
            </p:cNvPr>
            <p:cNvSpPr/>
            <p:nvPr/>
          </p:nvSpPr>
          <p:spPr>
            <a:xfrm>
              <a:off x="6709697" y="1257436"/>
              <a:ext cx="2350158" cy="23501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39"/>
              <a:endParaRPr lang="id-ID" sz="1200">
                <a:solidFill>
                  <a:prstClr val="white"/>
                </a:solidFill>
                <a:latin typeface="Calibri" panose="020F0502020204030204"/>
              </a:endParaRPr>
            </a:p>
          </p:txBody>
        </p:sp>
        <p:pic>
          <p:nvPicPr>
            <p:cNvPr id="64" name="Picture 14" descr="Hasil gambar untuk facebook like icon png white">
              <a:extLst>
                <a:ext uri="{FF2B5EF4-FFF2-40B4-BE49-F238E27FC236}">
                  <a16:creationId xmlns:a16="http://schemas.microsoft.com/office/drawing/2014/main" id="{0223A0CB-C2B9-7646-A3B5-C440436253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62" b="97161" l="4333" r="99000">
                          <a14:foregroundMark x1="61667" y1="36593" x2="61667" y2="36593"/>
                          <a14:foregroundMark x1="23000" y1="66877" x2="23000" y2="66877"/>
                        </a14:backgroundRemoval>
                      </a14:imgEffect>
                    </a14:imgLayer>
                  </a14:imgProps>
                </a:ext>
                <a:ext uri="{28A0092B-C50C-407E-A947-70E740481C1C}">
                  <a14:useLocalDpi xmlns:a14="http://schemas.microsoft.com/office/drawing/2010/main" val="0"/>
                </a:ext>
              </a:extLst>
            </a:blip>
            <a:srcRect/>
            <a:stretch>
              <a:fillRect/>
            </a:stretch>
          </p:blipFill>
          <p:spPr bwMode="auto">
            <a:xfrm>
              <a:off x="7170399" y="1551971"/>
              <a:ext cx="1428749" cy="1509712"/>
            </a:xfrm>
            <a:prstGeom prst="rect">
              <a:avLst/>
            </a:prstGeom>
            <a:grpFill/>
          </p:spPr>
        </p:pic>
      </p:grpSp>
    </p:spTree>
    <p:extLst>
      <p:ext uri="{BB962C8B-B14F-4D97-AF65-F5344CB8AC3E}">
        <p14:creationId xmlns:p14="http://schemas.microsoft.com/office/powerpoint/2010/main" val="294123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
            <a:extLst>
              <a:ext uri="{FF2B5EF4-FFF2-40B4-BE49-F238E27FC236}">
                <a16:creationId xmlns:a16="http://schemas.microsoft.com/office/drawing/2014/main" id="{7A66A15B-64BD-FD47-98FA-1188A0950F76}"/>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a:extLst>
              <a:ext uri="{FF2B5EF4-FFF2-40B4-BE49-F238E27FC236}">
                <a16:creationId xmlns:a16="http://schemas.microsoft.com/office/drawing/2014/main" id="{8E755849-517B-7B46-B3D4-A03047A9D6F7}"/>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1" name="Rounded Rectangle 70">
            <a:extLst>
              <a:ext uri="{FF2B5EF4-FFF2-40B4-BE49-F238E27FC236}">
                <a16:creationId xmlns:a16="http://schemas.microsoft.com/office/drawing/2014/main" id="{F1549DCD-7DDA-A841-94FD-B6E6A62AD566}"/>
              </a:ext>
            </a:extLst>
          </p:cNvPr>
          <p:cNvSpPr/>
          <p:nvPr/>
        </p:nvSpPr>
        <p:spPr bwMode="auto">
          <a:xfrm>
            <a:off x="4954343" y="0"/>
            <a:ext cx="7268150"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3" name="Rectangle: Rounded Corners 22">
            <a:extLst>
              <a:ext uri="{FF2B5EF4-FFF2-40B4-BE49-F238E27FC236}">
                <a16:creationId xmlns:a16="http://schemas.microsoft.com/office/drawing/2014/main" id="{1424FCC7-E74A-4A26-ACF5-14F06F85D46C}"/>
              </a:ext>
            </a:extLst>
          </p:cNvPr>
          <p:cNvSpPr/>
          <p:nvPr/>
        </p:nvSpPr>
        <p:spPr>
          <a:xfrm>
            <a:off x="768093" y="318786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a:extLst>
              <a:ext uri="{FF2B5EF4-FFF2-40B4-BE49-F238E27FC236}">
                <a16:creationId xmlns:a16="http://schemas.microsoft.com/office/drawing/2014/main" id="{4E939C22-52D8-416D-B267-D4A6F1CE0350}"/>
              </a:ext>
            </a:extLst>
          </p:cNvPr>
          <p:cNvSpPr/>
          <p:nvPr/>
        </p:nvSpPr>
        <p:spPr>
          <a:xfrm>
            <a:off x="925864" y="3378082"/>
            <a:ext cx="183995"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extBox">
            <a:extLst>
              <a:ext uri="{FF2B5EF4-FFF2-40B4-BE49-F238E27FC236}">
                <a16:creationId xmlns:a16="http://schemas.microsoft.com/office/drawing/2014/main" id="{D9400A06-3C9E-4D3E-B010-6807C043DEC6}"/>
              </a:ext>
            </a:extLst>
          </p:cNvPr>
          <p:cNvSpPr txBox="1"/>
          <p:nvPr/>
        </p:nvSpPr>
        <p:spPr>
          <a:xfrm>
            <a:off x="1216173" y="3696808"/>
            <a:ext cx="3142054" cy="397545"/>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dirty="0">
                <a:latin typeface="Avenir Light" panose="020B0402020203020204" pitchFamily="34" charset="77"/>
              </a:rPr>
              <a:t>Send and receive replies, follow up on responses with ease, and track who has responded and when. </a:t>
            </a:r>
          </a:p>
        </p:txBody>
      </p:sp>
      <p:sp>
        <p:nvSpPr>
          <p:cNvPr id="28" name="RightSub">
            <a:extLst>
              <a:ext uri="{FF2B5EF4-FFF2-40B4-BE49-F238E27FC236}">
                <a16:creationId xmlns:a16="http://schemas.microsoft.com/office/drawing/2014/main" id="{7C30D5EA-CCB8-4C45-B140-EE7F59EEFCDD}"/>
              </a:ext>
            </a:extLst>
          </p:cNvPr>
          <p:cNvSpPr txBox="1"/>
          <p:nvPr/>
        </p:nvSpPr>
        <p:spPr>
          <a:xfrm>
            <a:off x="1216173" y="3286572"/>
            <a:ext cx="1059137"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Two-Way SMS</a:t>
            </a:r>
          </a:p>
        </p:txBody>
      </p:sp>
      <p:sp>
        <p:nvSpPr>
          <p:cNvPr id="31" name="Rectangle: Rounded Corners 30">
            <a:extLst>
              <a:ext uri="{FF2B5EF4-FFF2-40B4-BE49-F238E27FC236}">
                <a16:creationId xmlns:a16="http://schemas.microsoft.com/office/drawing/2014/main" id="{2CD85A67-3F40-462C-8E7C-6716F111B16D}"/>
              </a:ext>
            </a:extLst>
          </p:cNvPr>
          <p:cNvSpPr/>
          <p:nvPr/>
        </p:nvSpPr>
        <p:spPr>
          <a:xfrm>
            <a:off x="768093" y="176411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a:extLst>
              <a:ext uri="{FF2B5EF4-FFF2-40B4-BE49-F238E27FC236}">
                <a16:creationId xmlns:a16="http://schemas.microsoft.com/office/drawing/2014/main" id="{48241589-12BB-46B3-A434-12D7575C06FE}"/>
              </a:ext>
            </a:extLst>
          </p:cNvPr>
          <p:cNvSpPr/>
          <p:nvPr/>
        </p:nvSpPr>
        <p:spPr>
          <a:xfrm>
            <a:off x="930471" y="1941270"/>
            <a:ext cx="188883"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highlight>
                <a:srgbClr val="FFFF00"/>
              </a:highlight>
            </a:endParaRPr>
          </a:p>
        </p:txBody>
      </p:sp>
      <p:sp>
        <p:nvSpPr>
          <p:cNvPr id="35" name="TextBox">
            <a:extLst>
              <a:ext uri="{FF2B5EF4-FFF2-40B4-BE49-F238E27FC236}">
                <a16:creationId xmlns:a16="http://schemas.microsoft.com/office/drawing/2014/main" id="{4FBFB6C9-81AA-4BC2-8F8E-EF19D2DE6E51}"/>
              </a:ext>
            </a:extLst>
          </p:cNvPr>
          <p:cNvSpPr txBox="1"/>
          <p:nvPr/>
        </p:nvSpPr>
        <p:spPr>
          <a:xfrm>
            <a:off x="1216173" y="2246546"/>
            <a:ext cx="3297624" cy="605294"/>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US" sz="900" dirty="0">
                <a:latin typeface="Avenir Book" panose="02000503020000020003" pitchFamily="2" charset="0"/>
              </a:rPr>
              <a:t>Connect globally and take customer engagement to a personal level with A2P messaging. Integrate communications at critical touchpoints of your customer journey.</a:t>
            </a:r>
            <a:endParaRPr lang="en-ID" sz="900" dirty="0">
              <a:latin typeface="Avenir Book" panose="02000503020000020003" pitchFamily="2" charset="0"/>
            </a:endParaRPr>
          </a:p>
        </p:txBody>
      </p:sp>
      <p:sp>
        <p:nvSpPr>
          <p:cNvPr id="36" name="RightSub">
            <a:extLst>
              <a:ext uri="{FF2B5EF4-FFF2-40B4-BE49-F238E27FC236}">
                <a16:creationId xmlns:a16="http://schemas.microsoft.com/office/drawing/2014/main" id="{BBBFE275-A164-42CC-8D55-E8F843F8877A}"/>
              </a:ext>
            </a:extLst>
          </p:cNvPr>
          <p:cNvSpPr txBox="1"/>
          <p:nvPr/>
        </p:nvSpPr>
        <p:spPr>
          <a:xfrm>
            <a:off x="1219777" y="1860450"/>
            <a:ext cx="1126912"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A2P Messaging</a:t>
            </a:r>
          </a:p>
        </p:txBody>
      </p:sp>
      <p:sp>
        <p:nvSpPr>
          <p:cNvPr id="53" name="Rectangle: Rounded Corners 22">
            <a:extLst>
              <a:ext uri="{FF2B5EF4-FFF2-40B4-BE49-F238E27FC236}">
                <a16:creationId xmlns:a16="http://schemas.microsoft.com/office/drawing/2014/main" id="{52894BDB-01F5-3D4B-8015-5E2FEDB1B727}"/>
              </a:ext>
            </a:extLst>
          </p:cNvPr>
          <p:cNvSpPr/>
          <p:nvPr/>
        </p:nvSpPr>
        <p:spPr>
          <a:xfrm>
            <a:off x="768093" y="461197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Rectangle 53">
            <a:extLst>
              <a:ext uri="{FF2B5EF4-FFF2-40B4-BE49-F238E27FC236}">
                <a16:creationId xmlns:a16="http://schemas.microsoft.com/office/drawing/2014/main" id="{50AC1477-752A-BD40-B591-7902BD2889BC}"/>
              </a:ext>
            </a:extLst>
          </p:cNvPr>
          <p:cNvSpPr/>
          <p:nvPr/>
        </p:nvSpPr>
        <p:spPr>
          <a:xfrm>
            <a:off x="935359" y="4786347"/>
            <a:ext cx="183995"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TextBox">
            <a:extLst>
              <a:ext uri="{FF2B5EF4-FFF2-40B4-BE49-F238E27FC236}">
                <a16:creationId xmlns:a16="http://schemas.microsoft.com/office/drawing/2014/main" id="{D985A32E-7634-A04B-8EF3-278E6FF31605}"/>
              </a:ext>
            </a:extLst>
          </p:cNvPr>
          <p:cNvSpPr txBox="1"/>
          <p:nvPr/>
        </p:nvSpPr>
        <p:spPr>
          <a:xfrm>
            <a:off x="1216173" y="5120918"/>
            <a:ext cx="3142054" cy="394019"/>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Book" panose="02000503020000020003" pitchFamily="2" charset="0"/>
              </a:rPr>
              <a:t>With RCS, businesses can transform their text messages into a rich media experience with video, audio, images and more.</a:t>
            </a:r>
            <a:r>
              <a:rPr lang="en-GB" sz="900" dirty="0">
                <a:latin typeface="Avenir Book" panose="02000503020000020003" pitchFamily="2" charset="0"/>
              </a:rPr>
              <a:t> </a:t>
            </a:r>
            <a:endParaRPr lang="en-ID" sz="900" dirty="0">
              <a:latin typeface="Avenir Book" panose="02000503020000020003" pitchFamily="2" charset="0"/>
            </a:endParaRPr>
          </a:p>
        </p:txBody>
      </p:sp>
      <p:sp>
        <p:nvSpPr>
          <p:cNvPr id="57" name="RightSub">
            <a:extLst>
              <a:ext uri="{FF2B5EF4-FFF2-40B4-BE49-F238E27FC236}">
                <a16:creationId xmlns:a16="http://schemas.microsoft.com/office/drawing/2014/main" id="{0CD6FCE3-B6CA-3543-B12F-4E303904FACF}"/>
              </a:ext>
            </a:extLst>
          </p:cNvPr>
          <p:cNvSpPr txBox="1"/>
          <p:nvPr/>
        </p:nvSpPr>
        <p:spPr>
          <a:xfrm>
            <a:off x="1209063" y="4710682"/>
            <a:ext cx="1109536"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RCS Messaging</a:t>
            </a:r>
          </a:p>
        </p:txBody>
      </p:sp>
      <p:sp>
        <p:nvSpPr>
          <p:cNvPr id="58" name="Freeform: Shape 48">
            <a:extLst>
              <a:ext uri="{FF2B5EF4-FFF2-40B4-BE49-F238E27FC236}">
                <a16:creationId xmlns:a16="http://schemas.microsoft.com/office/drawing/2014/main" id="{E6CD8AE1-A9AA-CB42-9E88-BC358CDC50FD}"/>
              </a:ext>
            </a:extLst>
          </p:cNvPr>
          <p:cNvSpPr>
            <a:spLocks noChangeAspect="1"/>
          </p:cNvSpPr>
          <p:nvPr/>
        </p:nvSpPr>
        <p:spPr>
          <a:xfrm>
            <a:off x="4806307" y="1991470"/>
            <a:ext cx="694480" cy="694480"/>
          </a:xfrm>
          <a:custGeom>
            <a:avLst/>
            <a:gdLst>
              <a:gd name="connsiteX0" fmla="*/ 81559 w 234498"/>
              <a:gd name="connsiteY0" fmla="*/ 157153 h 234498"/>
              <a:gd name="connsiteX1" fmla="*/ 81793 w 234498"/>
              <a:gd name="connsiteY1" fmla="*/ 157153 h 234498"/>
              <a:gd name="connsiteX2" fmla="*/ 88890 w 234498"/>
              <a:gd name="connsiteY2" fmla="*/ 159285 h 234498"/>
              <a:gd name="connsiteX3" fmla="*/ 87533 w 234498"/>
              <a:gd name="connsiteY3" fmla="*/ 163916 h 234498"/>
              <a:gd name="connsiteX4" fmla="*/ 87349 w 234498"/>
              <a:gd name="connsiteY4" fmla="*/ 165671 h 234498"/>
              <a:gd name="connsiteX5" fmla="*/ 69409 w 234498"/>
              <a:gd name="connsiteY5" fmla="*/ 165671 h 234498"/>
              <a:gd name="connsiteX6" fmla="*/ 81559 w 234498"/>
              <a:gd name="connsiteY6" fmla="*/ 157153 h 234498"/>
              <a:gd name="connsiteX7" fmla="*/ 117249 w 234498"/>
              <a:gd name="connsiteY7" fmla="*/ 148634 h 234498"/>
              <a:gd name="connsiteX8" fmla="*/ 138180 w 234498"/>
              <a:gd name="connsiteY8" fmla="*/ 165633 h 234498"/>
              <a:gd name="connsiteX9" fmla="*/ 138137 w 234498"/>
              <a:gd name="connsiteY9" fmla="*/ 165671 h 234498"/>
              <a:gd name="connsiteX10" fmla="*/ 96310 w 234498"/>
              <a:gd name="connsiteY10" fmla="*/ 165671 h 234498"/>
              <a:gd name="connsiteX11" fmla="*/ 117249 w 234498"/>
              <a:gd name="connsiteY11" fmla="*/ 148634 h 234498"/>
              <a:gd name="connsiteX12" fmla="*/ 152823 w 234498"/>
              <a:gd name="connsiteY12" fmla="*/ 137873 h 234498"/>
              <a:gd name="connsiteX13" fmla="*/ 157969 w 234498"/>
              <a:gd name="connsiteY13" fmla="*/ 143029 h 234498"/>
              <a:gd name="connsiteX14" fmla="*/ 152823 w 234498"/>
              <a:gd name="connsiteY14" fmla="*/ 148185 h 234498"/>
              <a:gd name="connsiteX15" fmla="*/ 147678 w 234498"/>
              <a:gd name="connsiteY15" fmla="*/ 143029 h 234498"/>
              <a:gd name="connsiteX16" fmla="*/ 152823 w 234498"/>
              <a:gd name="connsiteY16" fmla="*/ 137873 h 234498"/>
              <a:gd name="connsiteX17" fmla="*/ 81675 w 234498"/>
              <a:gd name="connsiteY17" fmla="*/ 137873 h 234498"/>
              <a:gd name="connsiteX18" fmla="*/ 86821 w 234498"/>
              <a:gd name="connsiteY18" fmla="*/ 143029 h 234498"/>
              <a:gd name="connsiteX19" fmla="*/ 81675 w 234498"/>
              <a:gd name="connsiteY19" fmla="*/ 148185 h 234498"/>
              <a:gd name="connsiteX20" fmla="*/ 76529 w 234498"/>
              <a:gd name="connsiteY20" fmla="*/ 143029 h 234498"/>
              <a:gd name="connsiteX21" fmla="*/ 81675 w 234498"/>
              <a:gd name="connsiteY21" fmla="*/ 137873 h 234498"/>
              <a:gd name="connsiteX22" fmla="*/ 117249 w 234498"/>
              <a:gd name="connsiteY22" fmla="*/ 123974 h 234498"/>
              <a:gd name="connsiteX23" fmla="*/ 125080 w 234498"/>
              <a:gd name="connsiteY23" fmla="*/ 131821 h 234498"/>
              <a:gd name="connsiteX24" fmla="*/ 117249 w 234498"/>
              <a:gd name="connsiteY24" fmla="*/ 139667 h 234498"/>
              <a:gd name="connsiteX25" fmla="*/ 109418 w 234498"/>
              <a:gd name="connsiteY25" fmla="*/ 131821 h 234498"/>
              <a:gd name="connsiteX26" fmla="*/ 117249 w 234498"/>
              <a:gd name="connsiteY26" fmla="*/ 123974 h 234498"/>
              <a:gd name="connsiteX27" fmla="*/ 117249 w 234498"/>
              <a:gd name="connsiteY27" fmla="*/ 115008 h 234498"/>
              <a:gd name="connsiteX28" fmla="*/ 100469 w 234498"/>
              <a:gd name="connsiteY28" fmla="*/ 131821 h 234498"/>
              <a:gd name="connsiteX29" fmla="*/ 104350 w 234498"/>
              <a:gd name="connsiteY29" fmla="*/ 142561 h 234498"/>
              <a:gd name="connsiteX30" fmla="*/ 97974 w 234498"/>
              <a:gd name="connsiteY30" fmla="*/ 146603 h 234498"/>
              <a:gd name="connsiteX31" fmla="*/ 93281 w 234498"/>
              <a:gd name="connsiteY31" fmla="*/ 151456 h 234498"/>
              <a:gd name="connsiteX32" fmla="*/ 93070 w 234498"/>
              <a:gd name="connsiteY32" fmla="*/ 151328 h 234498"/>
              <a:gd name="connsiteX33" fmla="*/ 95770 w 234498"/>
              <a:gd name="connsiteY33" fmla="*/ 143029 h 234498"/>
              <a:gd name="connsiteX34" fmla="*/ 81675 w 234498"/>
              <a:gd name="connsiteY34" fmla="*/ 128906 h 234498"/>
              <a:gd name="connsiteX35" fmla="*/ 67580 w 234498"/>
              <a:gd name="connsiteY35" fmla="*/ 143029 h 234498"/>
              <a:gd name="connsiteX36" fmla="*/ 70293 w 234498"/>
              <a:gd name="connsiteY36" fmla="*/ 151347 h 234498"/>
              <a:gd name="connsiteX37" fmla="*/ 60130 w 234498"/>
              <a:gd name="connsiteY37" fmla="*/ 165661 h 234498"/>
              <a:gd name="connsiteX38" fmla="*/ 61645 w 234498"/>
              <a:gd name="connsiteY38" fmla="*/ 171896 h 234498"/>
              <a:gd name="connsiteX39" fmla="*/ 67397 w 234498"/>
              <a:gd name="connsiteY39" fmla="*/ 174637 h 234498"/>
              <a:gd name="connsiteX40" fmla="*/ 95952 w 234498"/>
              <a:gd name="connsiteY40" fmla="*/ 174637 h 234498"/>
              <a:gd name="connsiteX41" fmla="*/ 96042 w 234498"/>
              <a:gd name="connsiteY41" fmla="*/ 174633 h 234498"/>
              <a:gd name="connsiteX42" fmla="*/ 96205 w 234498"/>
              <a:gd name="connsiteY42" fmla="*/ 174637 h 234498"/>
              <a:gd name="connsiteX43" fmla="*/ 138152 w 234498"/>
              <a:gd name="connsiteY43" fmla="*/ 174637 h 234498"/>
              <a:gd name="connsiteX44" fmla="*/ 138406 w 234498"/>
              <a:gd name="connsiteY44" fmla="*/ 174630 h 234498"/>
              <a:gd name="connsiteX45" fmla="*/ 138547 w 234498"/>
              <a:gd name="connsiteY45" fmla="*/ 174637 h 234498"/>
              <a:gd name="connsiteX46" fmla="*/ 167100 w 234498"/>
              <a:gd name="connsiteY46" fmla="*/ 174637 h 234498"/>
              <a:gd name="connsiteX47" fmla="*/ 172854 w 234498"/>
              <a:gd name="connsiteY47" fmla="*/ 171896 h 234498"/>
              <a:gd name="connsiteX48" fmla="*/ 174368 w 234498"/>
              <a:gd name="connsiteY48" fmla="*/ 165661 h 234498"/>
              <a:gd name="connsiteX49" fmla="*/ 169077 w 234498"/>
              <a:gd name="connsiteY49" fmla="*/ 162182 h 234498"/>
              <a:gd name="connsiteX50" fmla="*/ 165603 w 234498"/>
              <a:gd name="connsiteY50" fmla="*/ 165671 h 234498"/>
              <a:gd name="connsiteX51" fmla="*/ 147146 w 234498"/>
              <a:gd name="connsiteY51" fmla="*/ 165671 h 234498"/>
              <a:gd name="connsiteX52" fmla="*/ 146965 w 234498"/>
              <a:gd name="connsiteY52" fmla="*/ 163859 h 234498"/>
              <a:gd name="connsiteX53" fmla="*/ 146876 w 234498"/>
              <a:gd name="connsiteY53" fmla="*/ 163505 h 234498"/>
              <a:gd name="connsiteX54" fmla="*/ 145611 w 234498"/>
              <a:gd name="connsiteY54" fmla="*/ 159285 h 234498"/>
              <a:gd name="connsiteX55" fmla="*/ 152706 w 234498"/>
              <a:gd name="connsiteY55" fmla="*/ 157153 h 234498"/>
              <a:gd name="connsiteX56" fmla="*/ 152940 w 234498"/>
              <a:gd name="connsiteY56" fmla="*/ 157153 h 234498"/>
              <a:gd name="connsiteX57" fmla="*/ 153059 w 234498"/>
              <a:gd name="connsiteY57" fmla="*/ 157146 h 234498"/>
              <a:gd name="connsiteX58" fmla="*/ 166918 w 234498"/>
              <a:gd name="connsiteY58" fmla="*/ 143030 h 234498"/>
              <a:gd name="connsiteX59" fmla="*/ 152823 w 234498"/>
              <a:gd name="connsiteY59" fmla="*/ 128907 h 234498"/>
              <a:gd name="connsiteX60" fmla="*/ 138728 w 234498"/>
              <a:gd name="connsiteY60" fmla="*/ 143030 h 234498"/>
              <a:gd name="connsiteX61" fmla="*/ 141429 w 234498"/>
              <a:gd name="connsiteY61" fmla="*/ 151329 h 234498"/>
              <a:gd name="connsiteX62" fmla="*/ 141216 w 234498"/>
              <a:gd name="connsiteY62" fmla="*/ 151454 h 234498"/>
              <a:gd name="connsiteX63" fmla="*/ 136525 w 234498"/>
              <a:gd name="connsiteY63" fmla="*/ 146603 h 234498"/>
              <a:gd name="connsiteX64" fmla="*/ 130148 w 234498"/>
              <a:gd name="connsiteY64" fmla="*/ 142561 h 234498"/>
              <a:gd name="connsiteX65" fmla="*/ 134030 w 234498"/>
              <a:gd name="connsiteY65" fmla="*/ 131821 h 234498"/>
              <a:gd name="connsiteX66" fmla="*/ 117249 w 234498"/>
              <a:gd name="connsiteY66" fmla="*/ 115008 h 234498"/>
              <a:gd name="connsiteX67" fmla="*/ 81675 w 234498"/>
              <a:gd name="connsiteY67" fmla="*/ 82503 h 234498"/>
              <a:gd name="connsiteX68" fmla="*/ 73751 w 234498"/>
              <a:gd name="connsiteY68" fmla="*/ 85817 h 234498"/>
              <a:gd name="connsiteX69" fmla="*/ 65073 w 234498"/>
              <a:gd name="connsiteY69" fmla="*/ 94590 h 234498"/>
              <a:gd name="connsiteX70" fmla="*/ 65101 w 234498"/>
              <a:gd name="connsiteY70" fmla="*/ 100931 h 234498"/>
              <a:gd name="connsiteX71" fmla="*/ 71429 w 234498"/>
              <a:gd name="connsiteY71" fmla="*/ 100903 h 234498"/>
              <a:gd name="connsiteX72" fmla="*/ 77200 w 234498"/>
              <a:gd name="connsiteY72" fmla="*/ 95068 h 234498"/>
              <a:gd name="connsiteX73" fmla="*/ 77200 w 234498"/>
              <a:gd name="connsiteY73" fmla="*/ 115456 h 234498"/>
              <a:gd name="connsiteX74" fmla="*/ 81675 w 234498"/>
              <a:gd name="connsiteY74" fmla="*/ 119939 h 234498"/>
              <a:gd name="connsiteX75" fmla="*/ 86150 w 234498"/>
              <a:gd name="connsiteY75" fmla="*/ 115456 h 234498"/>
              <a:gd name="connsiteX76" fmla="*/ 86150 w 234498"/>
              <a:gd name="connsiteY76" fmla="*/ 95068 h 234498"/>
              <a:gd name="connsiteX77" fmla="*/ 91921 w 234498"/>
              <a:gd name="connsiteY77" fmla="*/ 100903 h 234498"/>
              <a:gd name="connsiteX78" fmla="*/ 95099 w 234498"/>
              <a:gd name="connsiteY78" fmla="*/ 102230 h 234498"/>
              <a:gd name="connsiteX79" fmla="*/ 98249 w 234498"/>
              <a:gd name="connsiteY79" fmla="*/ 100931 h 234498"/>
              <a:gd name="connsiteX80" fmla="*/ 98278 w 234498"/>
              <a:gd name="connsiteY80" fmla="*/ 94590 h 234498"/>
              <a:gd name="connsiteX81" fmla="*/ 89599 w 234498"/>
              <a:gd name="connsiteY81" fmla="*/ 85817 h 234498"/>
              <a:gd name="connsiteX82" fmla="*/ 81675 w 234498"/>
              <a:gd name="connsiteY82" fmla="*/ 82503 h 234498"/>
              <a:gd name="connsiteX83" fmla="*/ 152599 w 234498"/>
              <a:gd name="connsiteY83" fmla="*/ 82279 h 234498"/>
              <a:gd name="connsiteX84" fmla="*/ 144676 w 234498"/>
              <a:gd name="connsiteY84" fmla="*/ 85593 h 234498"/>
              <a:gd name="connsiteX85" fmla="*/ 135997 w 234498"/>
              <a:gd name="connsiteY85" fmla="*/ 94366 h 234498"/>
              <a:gd name="connsiteX86" fmla="*/ 136025 w 234498"/>
              <a:gd name="connsiteY86" fmla="*/ 100707 h 234498"/>
              <a:gd name="connsiteX87" fmla="*/ 142354 w 234498"/>
              <a:gd name="connsiteY87" fmla="*/ 100679 h 234498"/>
              <a:gd name="connsiteX88" fmla="*/ 148125 w 234498"/>
              <a:gd name="connsiteY88" fmla="*/ 94844 h 234498"/>
              <a:gd name="connsiteX89" fmla="*/ 148125 w 234498"/>
              <a:gd name="connsiteY89" fmla="*/ 115456 h 234498"/>
              <a:gd name="connsiteX90" fmla="*/ 152599 w 234498"/>
              <a:gd name="connsiteY90" fmla="*/ 119939 h 234498"/>
              <a:gd name="connsiteX91" fmla="*/ 157074 w 234498"/>
              <a:gd name="connsiteY91" fmla="*/ 115456 h 234498"/>
              <a:gd name="connsiteX92" fmla="*/ 157074 w 234498"/>
              <a:gd name="connsiteY92" fmla="*/ 94844 h 234498"/>
              <a:gd name="connsiteX93" fmla="*/ 162846 w 234498"/>
              <a:gd name="connsiteY93" fmla="*/ 100679 h 234498"/>
              <a:gd name="connsiteX94" fmla="*/ 166024 w 234498"/>
              <a:gd name="connsiteY94" fmla="*/ 102005 h 234498"/>
              <a:gd name="connsiteX95" fmla="*/ 169173 w 234498"/>
              <a:gd name="connsiteY95" fmla="*/ 100707 h 234498"/>
              <a:gd name="connsiteX96" fmla="*/ 169202 w 234498"/>
              <a:gd name="connsiteY96" fmla="*/ 94366 h 234498"/>
              <a:gd name="connsiteX97" fmla="*/ 160523 w 234498"/>
              <a:gd name="connsiteY97" fmla="*/ 85593 h 234498"/>
              <a:gd name="connsiteX98" fmla="*/ 152599 w 234498"/>
              <a:gd name="connsiteY98" fmla="*/ 82279 h 234498"/>
              <a:gd name="connsiteX99" fmla="*/ 117026 w 234498"/>
              <a:gd name="connsiteY99" fmla="*/ 59861 h 234498"/>
              <a:gd name="connsiteX100" fmla="*/ 109101 w 234498"/>
              <a:gd name="connsiteY100" fmla="*/ 63176 h 234498"/>
              <a:gd name="connsiteX101" fmla="*/ 100423 w 234498"/>
              <a:gd name="connsiteY101" fmla="*/ 71949 h 234498"/>
              <a:gd name="connsiteX102" fmla="*/ 100451 w 234498"/>
              <a:gd name="connsiteY102" fmla="*/ 78289 h 234498"/>
              <a:gd name="connsiteX103" fmla="*/ 106780 w 234498"/>
              <a:gd name="connsiteY103" fmla="*/ 78261 h 234498"/>
              <a:gd name="connsiteX104" fmla="*/ 112551 w 234498"/>
              <a:gd name="connsiteY104" fmla="*/ 72426 h 234498"/>
              <a:gd name="connsiteX105" fmla="*/ 112551 w 234498"/>
              <a:gd name="connsiteY105" fmla="*/ 101557 h 234498"/>
              <a:gd name="connsiteX106" fmla="*/ 117026 w 234498"/>
              <a:gd name="connsiteY106" fmla="*/ 106040 h 234498"/>
              <a:gd name="connsiteX107" fmla="*/ 121500 w 234498"/>
              <a:gd name="connsiteY107" fmla="*/ 101557 h 234498"/>
              <a:gd name="connsiteX108" fmla="*/ 121500 w 234498"/>
              <a:gd name="connsiteY108" fmla="*/ 72426 h 234498"/>
              <a:gd name="connsiteX109" fmla="*/ 127271 w 234498"/>
              <a:gd name="connsiteY109" fmla="*/ 78261 h 234498"/>
              <a:gd name="connsiteX110" fmla="*/ 130450 w 234498"/>
              <a:gd name="connsiteY110" fmla="*/ 79589 h 234498"/>
              <a:gd name="connsiteX111" fmla="*/ 133600 w 234498"/>
              <a:gd name="connsiteY111" fmla="*/ 78289 h 234498"/>
              <a:gd name="connsiteX112" fmla="*/ 133628 w 234498"/>
              <a:gd name="connsiteY112" fmla="*/ 71949 h 234498"/>
              <a:gd name="connsiteX113" fmla="*/ 124950 w 234498"/>
              <a:gd name="connsiteY113" fmla="*/ 63176 h 234498"/>
              <a:gd name="connsiteX114" fmla="*/ 117026 w 234498"/>
              <a:gd name="connsiteY114" fmla="*/ 59861 h 234498"/>
              <a:gd name="connsiteX115" fmla="*/ 117249 w 234498"/>
              <a:gd name="connsiteY115" fmla="*/ 0 h 234498"/>
              <a:gd name="connsiteX116" fmla="*/ 234498 w 234498"/>
              <a:gd name="connsiteY116" fmla="*/ 117249 h 234498"/>
              <a:gd name="connsiteX117" fmla="*/ 117249 w 234498"/>
              <a:gd name="connsiteY117" fmla="*/ 234498 h 234498"/>
              <a:gd name="connsiteX118" fmla="*/ 0 w 234498"/>
              <a:gd name="connsiteY118" fmla="*/ 117249 h 234498"/>
              <a:gd name="connsiteX119" fmla="*/ 117249 w 234498"/>
              <a:gd name="connsiteY119" fmla="*/ 0 h 2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4498" h="234498">
                <a:moveTo>
                  <a:pt x="81559" y="157153"/>
                </a:moveTo>
                <a:lnTo>
                  <a:pt x="81793" y="157153"/>
                </a:lnTo>
                <a:cubicBezTo>
                  <a:pt x="84341" y="157153"/>
                  <a:pt x="86795" y="157900"/>
                  <a:pt x="88890" y="159285"/>
                </a:cubicBezTo>
                <a:cubicBezTo>
                  <a:pt x="88317" y="160786"/>
                  <a:pt x="87861" y="162334"/>
                  <a:pt x="87533" y="163916"/>
                </a:cubicBezTo>
                <a:cubicBezTo>
                  <a:pt x="87413" y="164499"/>
                  <a:pt x="87354" y="165087"/>
                  <a:pt x="87349" y="165671"/>
                </a:cubicBezTo>
                <a:lnTo>
                  <a:pt x="69409" y="165671"/>
                </a:lnTo>
                <a:cubicBezTo>
                  <a:pt x="71251" y="160640"/>
                  <a:pt x="76095" y="157153"/>
                  <a:pt x="81559" y="157153"/>
                </a:cubicBezTo>
                <a:close/>
                <a:moveTo>
                  <a:pt x="117249" y="148634"/>
                </a:moveTo>
                <a:cubicBezTo>
                  <a:pt x="127301" y="148634"/>
                  <a:pt x="136086" y="155777"/>
                  <a:pt x="138180" y="165633"/>
                </a:cubicBezTo>
                <a:cubicBezTo>
                  <a:pt x="138167" y="165648"/>
                  <a:pt x="138151" y="165663"/>
                  <a:pt x="138137" y="165671"/>
                </a:cubicBezTo>
                <a:lnTo>
                  <a:pt x="96310" y="165671"/>
                </a:lnTo>
                <a:cubicBezTo>
                  <a:pt x="98389" y="155794"/>
                  <a:pt x="107185" y="148634"/>
                  <a:pt x="117249" y="148634"/>
                </a:cubicBezTo>
                <a:close/>
                <a:moveTo>
                  <a:pt x="152823" y="137873"/>
                </a:moveTo>
                <a:cubicBezTo>
                  <a:pt x="155661" y="137873"/>
                  <a:pt x="157969" y="140186"/>
                  <a:pt x="157969" y="143029"/>
                </a:cubicBezTo>
                <a:cubicBezTo>
                  <a:pt x="157969" y="145873"/>
                  <a:pt x="155661" y="148185"/>
                  <a:pt x="152823" y="148185"/>
                </a:cubicBezTo>
                <a:cubicBezTo>
                  <a:pt x="149986" y="148185"/>
                  <a:pt x="147678" y="145873"/>
                  <a:pt x="147678" y="143029"/>
                </a:cubicBezTo>
                <a:cubicBezTo>
                  <a:pt x="147678" y="140186"/>
                  <a:pt x="149986" y="137873"/>
                  <a:pt x="152823" y="137873"/>
                </a:cubicBezTo>
                <a:close/>
                <a:moveTo>
                  <a:pt x="81675" y="137873"/>
                </a:moveTo>
                <a:cubicBezTo>
                  <a:pt x="84513" y="137873"/>
                  <a:pt x="86821" y="140186"/>
                  <a:pt x="86821" y="143029"/>
                </a:cubicBezTo>
                <a:cubicBezTo>
                  <a:pt x="86821" y="145873"/>
                  <a:pt x="84513" y="148185"/>
                  <a:pt x="81675" y="148185"/>
                </a:cubicBezTo>
                <a:cubicBezTo>
                  <a:pt x="78838" y="148185"/>
                  <a:pt x="76529" y="145873"/>
                  <a:pt x="76529" y="143029"/>
                </a:cubicBezTo>
                <a:cubicBezTo>
                  <a:pt x="76529" y="140186"/>
                  <a:pt x="78838" y="137873"/>
                  <a:pt x="81675" y="137873"/>
                </a:cubicBezTo>
                <a:close/>
                <a:moveTo>
                  <a:pt x="117249" y="123974"/>
                </a:moveTo>
                <a:cubicBezTo>
                  <a:pt x="121567" y="123974"/>
                  <a:pt x="125080" y="127494"/>
                  <a:pt x="125080" y="131821"/>
                </a:cubicBezTo>
                <a:cubicBezTo>
                  <a:pt x="125080" y="136147"/>
                  <a:pt x="121567" y="139667"/>
                  <a:pt x="117249" y="139667"/>
                </a:cubicBezTo>
                <a:cubicBezTo>
                  <a:pt x="112931" y="139667"/>
                  <a:pt x="109418" y="136147"/>
                  <a:pt x="109418" y="131821"/>
                </a:cubicBezTo>
                <a:cubicBezTo>
                  <a:pt x="109418" y="127494"/>
                  <a:pt x="112931" y="123974"/>
                  <a:pt x="117249" y="123974"/>
                </a:cubicBezTo>
                <a:close/>
                <a:moveTo>
                  <a:pt x="117249" y="115008"/>
                </a:moveTo>
                <a:cubicBezTo>
                  <a:pt x="107997" y="115008"/>
                  <a:pt x="100469" y="122551"/>
                  <a:pt x="100469" y="131821"/>
                </a:cubicBezTo>
                <a:cubicBezTo>
                  <a:pt x="100469" y="135901"/>
                  <a:pt x="101928" y="139646"/>
                  <a:pt x="104350" y="142561"/>
                </a:cubicBezTo>
                <a:cubicBezTo>
                  <a:pt x="102077" y="143632"/>
                  <a:pt x="99931" y="144985"/>
                  <a:pt x="97974" y="146603"/>
                </a:cubicBezTo>
                <a:cubicBezTo>
                  <a:pt x="96227" y="148047"/>
                  <a:pt x="94656" y="149678"/>
                  <a:pt x="93281" y="151456"/>
                </a:cubicBezTo>
                <a:cubicBezTo>
                  <a:pt x="93211" y="151412"/>
                  <a:pt x="93141" y="151371"/>
                  <a:pt x="93070" y="151328"/>
                </a:cubicBezTo>
                <a:cubicBezTo>
                  <a:pt x="94766" y="148997"/>
                  <a:pt x="95770" y="146129"/>
                  <a:pt x="95770" y="143029"/>
                </a:cubicBezTo>
                <a:cubicBezTo>
                  <a:pt x="95770" y="135242"/>
                  <a:pt x="89447" y="128906"/>
                  <a:pt x="81675" y="128906"/>
                </a:cubicBezTo>
                <a:cubicBezTo>
                  <a:pt x="73903" y="128906"/>
                  <a:pt x="67580" y="135242"/>
                  <a:pt x="67580" y="143029"/>
                </a:cubicBezTo>
                <a:cubicBezTo>
                  <a:pt x="67580" y="146137"/>
                  <a:pt x="68589" y="149011"/>
                  <a:pt x="70293" y="151347"/>
                </a:cubicBezTo>
                <a:cubicBezTo>
                  <a:pt x="65204" y="154427"/>
                  <a:pt x="61400" y="159533"/>
                  <a:pt x="60130" y="165661"/>
                </a:cubicBezTo>
                <a:cubicBezTo>
                  <a:pt x="59672" y="167873"/>
                  <a:pt x="60223" y="170146"/>
                  <a:pt x="61645" y="171896"/>
                </a:cubicBezTo>
                <a:cubicBezTo>
                  <a:pt x="63060" y="173638"/>
                  <a:pt x="65157" y="174637"/>
                  <a:pt x="67397" y="174637"/>
                </a:cubicBezTo>
                <a:lnTo>
                  <a:pt x="95952" y="174637"/>
                </a:lnTo>
                <a:cubicBezTo>
                  <a:pt x="95983" y="174637"/>
                  <a:pt x="96012" y="174634"/>
                  <a:pt x="96042" y="174633"/>
                </a:cubicBezTo>
                <a:cubicBezTo>
                  <a:pt x="96096" y="174634"/>
                  <a:pt x="96151" y="174637"/>
                  <a:pt x="96205" y="174637"/>
                </a:cubicBezTo>
                <a:lnTo>
                  <a:pt x="138152" y="174637"/>
                </a:lnTo>
                <a:cubicBezTo>
                  <a:pt x="138237" y="174637"/>
                  <a:pt x="138321" y="174633"/>
                  <a:pt x="138406" y="174630"/>
                </a:cubicBezTo>
                <a:cubicBezTo>
                  <a:pt x="138453" y="174632"/>
                  <a:pt x="138498" y="174637"/>
                  <a:pt x="138547" y="174637"/>
                </a:cubicBezTo>
                <a:lnTo>
                  <a:pt x="167100" y="174637"/>
                </a:lnTo>
                <a:cubicBezTo>
                  <a:pt x="169342" y="174637"/>
                  <a:pt x="171439" y="173638"/>
                  <a:pt x="172854" y="171896"/>
                </a:cubicBezTo>
                <a:cubicBezTo>
                  <a:pt x="174275" y="170146"/>
                  <a:pt x="174827" y="167873"/>
                  <a:pt x="174368" y="165661"/>
                </a:cubicBezTo>
                <a:cubicBezTo>
                  <a:pt x="173866" y="163237"/>
                  <a:pt x="171495" y="161679"/>
                  <a:pt x="169077" y="162182"/>
                </a:cubicBezTo>
                <a:cubicBezTo>
                  <a:pt x="167274" y="162558"/>
                  <a:pt x="165952" y="163972"/>
                  <a:pt x="165603" y="165671"/>
                </a:cubicBezTo>
                <a:lnTo>
                  <a:pt x="147146" y="165671"/>
                </a:lnTo>
                <a:cubicBezTo>
                  <a:pt x="147147" y="165068"/>
                  <a:pt x="147090" y="164461"/>
                  <a:pt x="146965" y="163859"/>
                </a:cubicBezTo>
                <a:cubicBezTo>
                  <a:pt x="146940" y="163739"/>
                  <a:pt x="146910" y="163621"/>
                  <a:pt x="146876" y="163505"/>
                </a:cubicBezTo>
                <a:cubicBezTo>
                  <a:pt x="146557" y="162066"/>
                  <a:pt x="146133" y="160655"/>
                  <a:pt x="145611" y="159285"/>
                </a:cubicBezTo>
                <a:cubicBezTo>
                  <a:pt x="147706" y="157901"/>
                  <a:pt x="150162" y="157153"/>
                  <a:pt x="152706" y="157153"/>
                </a:cubicBezTo>
                <a:lnTo>
                  <a:pt x="152940" y="157153"/>
                </a:lnTo>
                <a:cubicBezTo>
                  <a:pt x="152980" y="157153"/>
                  <a:pt x="153019" y="157148"/>
                  <a:pt x="153059" y="157146"/>
                </a:cubicBezTo>
                <a:cubicBezTo>
                  <a:pt x="160722" y="157020"/>
                  <a:pt x="166918" y="150738"/>
                  <a:pt x="166918" y="143030"/>
                </a:cubicBezTo>
                <a:cubicBezTo>
                  <a:pt x="166918" y="135243"/>
                  <a:pt x="160595" y="128907"/>
                  <a:pt x="152823" y="128907"/>
                </a:cubicBezTo>
                <a:cubicBezTo>
                  <a:pt x="145051" y="128907"/>
                  <a:pt x="138728" y="135243"/>
                  <a:pt x="138728" y="143030"/>
                </a:cubicBezTo>
                <a:cubicBezTo>
                  <a:pt x="138728" y="146129"/>
                  <a:pt x="139732" y="148997"/>
                  <a:pt x="141429" y="151329"/>
                </a:cubicBezTo>
                <a:cubicBezTo>
                  <a:pt x="141358" y="151371"/>
                  <a:pt x="141286" y="151412"/>
                  <a:pt x="141216" y="151454"/>
                </a:cubicBezTo>
                <a:cubicBezTo>
                  <a:pt x="139842" y="149678"/>
                  <a:pt x="138271" y="148047"/>
                  <a:pt x="136525" y="146603"/>
                </a:cubicBezTo>
                <a:cubicBezTo>
                  <a:pt x="134567" y="144985"/>
                  <a:pt x="132422" y="143632"/>
                  <a:pt x="130148" y="142561"/>
                </a:cubicBezTo>
                <a:cubicBezTo>
                  <a:pt x="132570" y="139646"/>
                  <a:pt x="134030" y="135901"/>
                  <a:pt x="134030" y="131821"/>
                </a:cubicBezTo>
                <a:cubicBezTo>
                  <a:pt x="134030" y="122551"/>
                  <a:pt x="126502" y="115008"/>
                  <a:pt x="117249" y="115008"/>
                </a:cubicBezTo>
                <a:close/>
                <a:moveTo>
                  <a:pt x="81675" y="82503"/>
                </a:moveTo>
                <a:cubicBezTo>
                  <a:pt x="78680" y="82503"/>
                  <a:pt x="75865" y="83680"/>
                  <a:pt x="73751" y="85817"/>
                </a:cubicBezTo>
                <a:lnTo>
                  <a:pt x="65073" y="94590"/>
                </a:lnTo>
                <a:cubicBezTo>
                  <a:pt x="63334" y="96349"/>
                  <a:pt x="63346" y="99187"/>
                  <a:pt x="65101" y="100931"/>
                </a:cubicBezTo>
                <a:cubicBezTo>
                  <a:pt x="66857" y="102673"/>
                  <a:pt x="69690" y="102661"/>
                  <a:pt x="71429" y="100903"/>
                </a:cubicBezTo>
                <a:lnTo>
                  <a:pt x="77200" y="95068"/>
                </a:lnTo>
                <a:lnTo>
                  <a:pt x="77200" y="115456"/>
                </a:lnTo>
                <a:cubicBezTo>
                  <a:pt x="77200" y="117932"/>
                  <a:pt x="79204" y="119939"/>
                  <a:pt x="81675" y="119939"/>
                </a:cubicBezTo>
                <a:cubicBezTo>
                  <a:pt x="84146" y="119939"/>
                  <a:pt x="86150" y="117932"/>
                  <a:pt x="86150" y="115456"/>
                </a:cubicBezTo>
                <a:lnTo>
                  <a:pt x="86150" y="95068"/>
                </a:lnTo>
                <a:lnTo>
                  <a:pt x="91921" y="100903"/>
                </a:lnTo>
                <a:cubicBezTo>
                  <a:pt x="92796" y="101787"/>
                  <a:pt x="93948" y="102230"/>
                  <a:pt x="95099" y="102230"/>
                </a:cubicBezTo>
                <a:cubicBezTo>
                  <a:pt x="96238" y="102230"/>
                  <a:pt x="97377" y="101797"/>
                  <a:pt x="98249" y="100931"/>
                </a:cubicBezTo>
                <a:cubicBezTo>
                  <a:pt x="100005" y="99187"/>
                  <a:pt x="100017" y="96349"/>
                  <a:pt x="98278" y="94590"/>
                </a:cubicBezTo>
                <a:lnTo>
                  <a:pt x="89599" y="85817"/>
                </a:lnTo>
                <a:cubicBezTo>
                  <a:pt x="87485" y="83680"/>
                  <a:pt x="84671" y="82503"/>
                  <a:pt x="81675" y="82503"/>
                </a:cubicBezTo>
                <a:close/>
                <a:moveTo>
                  <a:pt x="152599" y="82279"/>
                </a:moveTo>
                <a:cubicBezTo>
                  <a:pt x="149604" y="82279"/>
                  <a:pt x="146790" y="83456"/>
                  <a:pt x="144676" y="85593"/>
                </a:cubicBezTo>
                <a:lnTo>
                  <a:pt x="135997" y="94366"/>
                </a:lnTo>
                <a:cubicBezTo>
                  <a:pt x="134258" y="96125"/>
                  <a:pt x="134270" y="98963"/>
                  <a:pt x="136025" y="100707"/>
                </a:cubicBezTo>
                <a:cubicBezTo>
                  <a:pt x="137781" y="102449"/>
                  <a:pt x="140614" y="102437"/>
                  <a:pt x="142354" y="100679"/>
                </a:cubicBezTo>
                <a:lnTo>
                  <a:pt x="148125" y="94844"/>
                </a:lnTo>
                <a:lnTo>
                  <a:pt x="148125" y="115456"/>
                </a:lnTo>
                <a:cubicBezTo>
                  <a:pt x="148125" y="117932"/>
                  <a:pt x="150128" y="119939"/>
                  <a:pt x="152599" y="119939"/>
                </a:cubicBezTo>
                <a:cubicBezTo>
                  <a:pt x="155071" y="119939"/>
                  <a:pt x="157074" y="117932"/>
                  <a:pt x="157074" y="115456"/>
                </a:cubicBezTo>
                <a:lnTo>
                  <a:pt x="157074" y="94844"/>
                </a:lnTo>
                <a:lnTo>
                  <a:pt x="162846" y="100679"/>
                </a:lnTo>
                <a:cubicBezTo>
                  <a:pt x="163721" y="101563"/>
                  <a:pt x="164872" y="102005"/>
                  <a:pt x="166024" y="102005"/>
                </a:cubicBezTo>
                <a:cubicBezTo>
                  <a:pt x="167162" y="102005"/>
                  <a:pt x="168301" y="101573"/>
                  <a:pt x="169173" y="100707"/>
                </a:cubicBezTo>
                <a:cubicBezTo>
                  <a:pt x="170929" y="98963"/>
                  <a:pt x="170941" y="96125"/>
                  <a:pt x="169202" y="94366"/>
                </a:cubicBezTo>
                <a:lnTo>
                  <a:pt x="160523" y="85593"/>
                </a:lnTo>
                <a:cubicBezTo>
                  <a:pt x="158409" y="83456"/>
                  <a:pt x="155595" y="82279"/>
                  <a:pt x="152599" y="82279"/>
                </a:cubicBezTo>
                <a:close/>
                <a:moveTo>
                  <a:pt x="117026" y="59861"/>
                </a:moveTo>
                <a:cubicBezTo>
                  <a:pt x="114030" y="59861"/>
                  <a:pt x="111215" y="61038"/>
                  <a:pt x="109101" y="63176"/>
                </a:cubicBezTo>
                <a:lnTo>
                  <a:pt x="100423" y="71949"/>
                </a:lnTo>
                <a:cubicBezTo>
                  <a:pt x="98683" y="73708"/>
                  <a:pt x="98696" y="76546"/>
                  <a:pt x="100451" y="78289"/>
                </a:cubicBezTo>
                <a:cubicBezTo>
                  <a:pt x="102207" y="80032"/>
                  <a:pt x="105040" y="80019"/>
                  <a:pt x="106780" y="78261"/>
                </a:cubicBezTo>
                <a:lnTo>
                  <a:pt x="112551" y="72426"/>
                </a:lnTo>
                <a:lnTo>
                  <a:pt x="112551" y="101557"/>
                </a:lnTo>
                <a:cubicBezTo>
                  <a:pt x="112551" y="104033"/>
                  <a:pt x="114554" y="106040"/>
                  <a:pt x="117026" y="106040"/>
                </a:cubicBezTo>
                <a:cubicBezTo>
                  <a:pt x="119497" y="106040"/>
                  <a:pt x="121500" y="104033"/>
                  <a:pt x="121500" y="101557"/>
                </a:cubicBezTo>
                <a:lnTo>
                  <a:pt x="121500" y="72426"/>
                </a:lnTo>
                <a:lnTo>
                  <a:pt x="127271" y="78261"/>
                </a:lnTo>
                <a:cubicBezTo>
                  <a:pt x="128147" y="79146"/>
                  <a:pt x="129298" y="79589"/>
                  <a:pt x="130450" y="79589"/>
                </a:cubicBezTo>
                <a:cubicBezTo>
                  <a:pt x="131589" y="79589"/>
                  <a:pt x="132727" y="79156"/>
                  <a:pt x="133600" y="78289"/>
                </a:cubicBezTo>
                <a:cubicBezTo>
                  <a:pt x="135355" y="76546"/>
                  <a:pt x="135368" y="73708"/>
                  <a:pt x="133628" y="71949"/>
                </a:cubicBezTo>
                <a:lnTo>
                  <a:pt x="124950" y="63176"/>
                </a:lnTo>
                <a:cubicBezTo>
                  <a:pt x="122836" y="61038"/>
                  <a:pt x="120021" y="59861"/>
                  <a:pt x="117026" y="59861"/>
                </a:cubicBezTo>
                <a:close/>
                <a:moveTo>
                  <a:pt x="117249" y="0"/>
                </a:moveTo>
                <a:cubicBezTo>
                  <a:pt x="182004" y="0"/>
                  <a:pt x="234498" y="52494"/>
                  <a:pt x="234498" y="117249"/>
                </a:cubicBezTo>
                <a:cubicBezTo>
                  <a:pt x="234498" y="182004"/>
                  <a:pt x="182004" y="234498"/>
                  <a:pt x="117249" y="234498"/>
                </a:cubicBezTo>
                <a:cubicBezTo>
                  <a:pt x="52494" y="234498"/>
                  <a:pt x="0" y="182004"/>
                  <a:pt x="0" y="117249"/>
                </a:cubicBezTo>
                <a:cubicBezTo>
                  <a:pt x="0" y="52494"/>
                  <a:pt x="52494" y="0"/>
                  <a:pt x="117249" y="0"/>
                </a:cubicBezTo>
                <a:close/>
              </a:path>
            </a:pathLst>
          </a:custGeom>
          <a:solidFill>
            <a:srgbClr val="EFB600"/>
          </a:solidFill>
          <a:ln w="949" cap="flat">
            <a:solidFill>
              <a:srgbClr val="FFC000"/>
            </a:solidFill>
            <a:prstDash val="solid"/>
            <a:miter/>
          </a:ln>
        </p:spPr>
        <p:txBody>
          <a:bodyPr wrap="square" rtlCol="0" anchor="ctr">
            <a:noAutofit/>
          </a:bodyPr>
          <a:lstStyle/>
          <a:p>
            <a:endParaRPr lang="en-ID" dirty="0"/>
          </a:p>
        </p:txBody>
      </p:sp>
      <p:sp>
        <p:nvSpPr>
          <p:cNvPr id="59" name="Freeform: Shape 49">
            <a:extLst>
              <a:ext uri="{FF2B5EF4-FFF2-40B4-BE49-F238E27FC236}">
                <a16:creationId xmlns:a16="http://schemas.microsoft.com/office/drawing/2014/main" id="{A93B896F-E4FA-6B42-B50B-7AA05DCF061D}"/>
              </a:ext>
            </a:extLst>
          </p:cNvPr>
          <p:cNvSpPr>
            <a:spLocks noChangeAspect="1"/>
          </p:cNvSpPr>
          <p:nvPr/>
        </p:nvSpPr>
        <p:spPr>
          <a:xfrm>
            <a:off x="4806307" y="4880789"/>
            <a:ext cx="694480" cy="694480"/>
          </a:xfrm>
          <a:custGeom>
            <a:avLst/>
            <a:gdLst>
              <a:gd name="connsiteX0" fmla="*/ 121733 w 234498"/>
              <a:gd name="connsiteY0" fmla="*/ 106265 h 234498"/>
              <a:gd name="connsiteX1" fmla="*/ 106040 w 234498"/>
              <a:gd name="connsiteY1" fmla="*/ 121957 h 234498"/>
              <a:gd name="connsiteX2" fmla="*/ 106040 w 234498"/>
              <a:gd name="connsiteY2" fmla="*/ 158945 h 234498"/>
              <a:gd name="connsiteX3" fmla="*/ 121733 w 234498"/>
              <a:gd name="connsiteY3" fmla="*/ 174637 h 234498"/>
              <a:gd name="connsiteX4" fmla="*/ 158945 w 234498"/>
              <a:gd name="connsiteY4" fmla="*/ 174637 h 234498"/>
              <a:gd name="connsiteX5" fmla="*/ 174637 w 234498"/>
              <a:gd name="connsiteY5" fmla="*/ 158945 h 234498"/>
              <a:gd name="connsiteX6" fmla="*/ 170154 w 234498"/>
              <a:gd name="connsiteY6" fmla="*/ 154462 h 234498"/>
              <a:gd name="connsiteX7" fmla="*/ 165670 w 234498"/>
              <a:gd name="connsiteY7" fmla="*/ 158945 h 234498"/>
              <a:gd name="connsiteX8" fmla="*/ 158945 w 234498"/>
              <a:gd name="connsiteY8" fmla="*/ 165670 h 234498"/>
              <a:gd name="connsiteX9" fmla="*/ 121733 w 234498"/>
              <a:gd name="connsiteY9" fmla="*/ 165670 h 234498"/>
              <a:gd name="connsiteX10" fmla="*/ 115007 w 234498"/>
              <a:gd name="connsiteY10" fmla="*/ 158945 h 234498"/>
              <a:gd name="connsiteX11" fmla="*/ 115007 w 234498"/>
              <a:gd name="connsiteY11" fmla="*/ 121957 h 234498"/>
              <a:gd name="connsiteX12" fmla="*/ 121733 w 234498"/>
              <a:gd name="connsiteY12" fmla="*/ 115232 h 234498"/>
              <a:gd name="connsiteX13" fmla="*/ 158945 w 234498"/>
              <a:gd name="connsiteY13" fmla="*/ 115232 h 234498"/>
              <a:gd name="connsiteX14" fmla="*/ 165670 w 234498"/>
              <a:gd name="connsiteY14" fmla="*/ 121957 h 234498"/>
              <a:gd name="connsiteX15" fmla="*/ 165670 w 234498"/>
              <a:gd name="connsiteY15" fmla="*/ 136528 h 234498"/>
              <a:gd name="connsiteX16" fmla="*/ 170154 w 234498"/>
              <a:gd name="connsiteY16" fmla="*/ 141011 h 234498"/>
              <a:gd name="connsiteX17" fmla="*/ 174637 w 234498"/>
              <a:gd name="connsiteY17" fmla="*/ 136528 h 234498"/>
              <a:gd name="connsiteX18" fmla="*/ 174637 w 234498"/>
              <a:gd name="connsiteY18" fmla="*/ 121957 h 234498"/>
              <a:gd name="connsiteX19" fmla="*/ 158945 w 234498"/>
              <a:gd name="connsiteY19" fmla="*/ 106265 h 234498"/>
              <a:gd name="connsiteX20" fmla="*/ 121733 w 234498"/>
              <a:gd name="connsiteY20" fmla="*/ 68828 h 234498"/>
              <a:gd name="connsiteX21" fmla="*/ 158945 w 234498"/>
              <a:gd name="connsiteY21" fmla="*/ 68828 h 234498"/>
              <a:gd name="connsiteX22" fmla="*/ 165670 w 234498"/>
              <a:gd name="connsiteY22" fmla="*/ 75553 h 234498"/>
              <a:gd name="connsiteX23" fmla="*/ 165670 w 234498"/>
              <a:gd name="connsiteY23" fmla="*/ 80933 h 234498"/>
              <a:gd name="connsiteX24" fmla="*/ 158945 w 234498"/>
              <a:gd name="connsiteY24" fmla="*/ 87659 h 234498"/>
              <a:gd name="connsiteX25" fmla="*/ 121733 w 234498"/>
              <a:gd name="connsiteY25" fmla="*/ 87659 h 234498"/>
              <a:gd name="connsiteX26" fmla="*/ 115007 w 234498"/>
              <a:gd name="connsiteY26" fmla="*/ 80933 h 234498"/>
              <a:gd name="connsiteX27" fmla="*/ 115007 w 234498"/>
              <a:gd name="connsiteY27" fmla="*/ 75553 h 234498"/>
              <a:gd name="connsiteX28" fmla="*/ 121733 w 234498"/>
              <a:gd name="connsiteY28" fmla="*/ 68828 h 234498"/>
              <a:gd name="connsiteX29" fmla="*/ 75553 w 234498"/>
              <a:gd name="connsiteY29" fmla="*/ 68828 h 234498"/>
              <a:gd name="connsiteX30" fmla="*/ 80933 w 234498"/>
              <a:gd name="connsiteY30" fmla="*/ 68828 h 234498"/>
              <a:gd name="connsiteX31" fmla="*/ 87658 w 234498"/>
              <a:gd name="connsiteY31" fmla="*/ 75553 h 234498"/>
              <a:gd name="connsiteX32" fmla="*/ 87658 w 234498"/>
              <a:gd name="connsiteY32" fmla="*/ 158945 h 234498"/>
              <a:gd name="connsiteX33" fmla="*/ 80933 w 234498"/>
              <a:gd name="connsiteY33" fmla="*/ 165670 h 234498"/>
              <a:gd name="connsiteX34" fmla="*/ 75553 w 234498"/>
              <a:gd name="connsiteY34" fmla="*/ 165670 h 234498"/>
              <a:gd name="connsiteX35" fmla="*/ 68828 w 234498"/>
              <a:gd name="connsiteY35" fmla="*/ 158945 h 234498"/>
              <a:gd name="connsiteX36" fmla="*/ 68828 w 234498"/>
              <a:gd name="connsiteY36" fmla="*/ 75553 h 234498"/>
              <a:gd name="connsiteX37" fmla="*/ 75553 w 234498"/>
              <a:gd name="connsiteY37" fmla="*/ 68828 h 234498"/>
              <a:gd name="connsiteX38" fmla="*/ 121733 w 234498"/>
              <a:gd name="connsiteY38" fmla="*/ 59861 h 234498"/>
              <a:gd name="connsiteX39" fmla="*/ 106040 w 234498"/>
              <a:gd name="connsiteY39" fmla="*/ 75553 h 234498"/>
              <a:gd name="connsiteX40" fmla="*/ 106040 w 234498"/>
              <a:gd name="connsiteY40" fmla="*/ 80933 h 234498"/>
              <a:gd name="connsiteX41" fmla="*/ 121733 w 234498"/>
              <a:gd name="connsiteY41" fmla="*/ 96625 h 234498"/>
              <a:gd name="connsiteX42" fmla="*/ 158945 w 234498"/>
              <a:gd name="connsiteY42" fmla="*/ 96625 h 234498"/>
              <a:gd name="connsiteX43" fmla="*/ 174637 w 234498"/>
              <a:gd name="connsiteY43" fmla="*/ 80933 h 234498"/>
              <a:gd name="connsiteX44" fmla="*/ 174637 w 234498"/>
              <a:gd name="connsiteY44" fmla="*/ 75553 h 234498"/>
              <a:gd name="connsiteX45" fmla="*/ 158945 w 234498"/>
              <a:gd name="connsiteY45" fmla="*/ 59861 h 234498"/>
              <a:gd name="connsiteX46" fmla="*/ 75553 w 234498"/>
              <a:gd name="connsiteY46" fmla="*/ 59861 h 234498"/>
              <a:gd name="connsiteX47" fmla="*/ 59861 w 234498"/>
              <a:gd name="connsiteY47" fmla="*/ 75553 h 234498"/>
              <a:gd name="connsiteX48" fmla="*/ 59861 w 234498"/>
              <a:gd name="connsiteY48" fmla="*/ 158945 h 234498"/>
              <a:gd name="connsiteX49" fmla="*/ 75553 w 234498"/>
              <a:gd name="connsiteY49" fmla="*/ 174637 h 234498"/>
              <a:gd name="connsiteX50" fmla="*/ 80933 w 234498"/>
              <a:gd name="connsiteY50" fmla="*/ 174637 h 234498"/>
              <a:gd name="connsiteX51" fmla="*/ 96625 w 234498"/>
              <a:gd name="connsiteY51" fmla="*/ 158945 h 234498"/>
              <a:gd name="connsiteX52" fmla="*/ 96625 w 234498"/>
              <a:gd name="connsiteY52" fmla="*/ 75553 h 234498"/>
              <a:gd name="connsiteX53" fmla="*/ 80933 w 234498"/>
              <a:gd name="connsiteY53" fmla="*/ 59861 h 234498"/>
              <a:gd name="connsiteX54" fmla="*/ 117249 w 234498"/>
              <a:gd name="connsiteY54" fmla="*/ 0 h 234498"/>
              <a:gd name="connsiteX55" fmla="*/ 234498 w 234498"/>
              <a:gd name="connsiteY55" fmla="*/ 117249 h 234498"/>
              <a:gd name="connsiteX56" fmla="*/ 117249 w 234498"/>
              <a:gd name="connsiteY56" fmla="*/ 234498 h 234498"/>
              <a:gd name="connsiteX57" fmla="*/ 0 w 234498"/>
              <a:gd name="connsiteY57" fmla="*/ 117249 h 234498"/>
              <a:gd name="connsiteX58" fmla="*/ 117249 w 234498"/>
              <a:gd name="connsiteY58" fmla="*/ 0 h 2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4498" h="234498">
                <a:moveTo>
                  <a:pt x="121733" y="106265"/>
                </a:moveTo>
                <a:cubicBezTo>
                  <a:pt x="113080" y="106265"/>
                  <a:pt x="106040" y="113304"/>
                  <a:pt x="106040" y="121957"/>
                </a:cubicBezTo>
                <a:lnTo>
                  <a:pt x="106040" y="158945"/>
                </a:lnTo>
                <a:cubicBezTo>
                  <a:pt x="106040" y="167598"/>
                  <a:pt x="113080" y="174637"/>
                  <a:pt x="121733" y="174637"/>
                </a:cubicBezTo>
                <a:lnTo>
                  <a:pt x="158945" y="174637"/>
                </a:lnTo>
                <a:cubicBezTo>
                  <a:pt x="167598" y="174637"/>
                  <a:pt x="174637" y="167598"/>
                  <a:pt x="174637" y="158945"/>
                </a:cubicBezTo>
                <a:cubicBezTo>
                  <a:pt x="174637" y="156469"/>
                  <a:pt x="172630" y="154462"/>
                  <a:pt x="170154" y="154462"/>
                </a:cubicBezTo>
                <a:cubicBezTo>
                  <a:pt x="167678" y="154462"/>
                  <a:pt x="165670" y="156469"/>
                  <a:pt x="165670" y="158945"/>
                </a:cubicBezTo>
                <a:cubicBezTo>
                  <a:pt x="165670" y="162653"/>
                  <a:pt x="162653" y="165670"/>
                  <a:pt x="158945" y="165670"/>
                </a:cubicBezTo>
                <a:lnTo>
                  <a:pt x="121733" y="165670"/>
                </a:lnTo>
                <a:cubicBezTo>
                  <a:pt x="118024" y="165670"/>
                  <a:pt x="115007" y="162653"/>
                  <a:pt x="115007" y="158945"/>
                </a:cubicBezTo>
                <a:lnTo>
                  <a:pt x="115007" y="121957"/>
                </a:lnTo>
                <a:cubicBezTo>
                  <a:pt x="115007" y="118249"/>
                  <a:pt x="118024" y="115232"/>
                  <a:pt x="121733" y="115232"/>
                </a:cubicBezTo>
                <a:lnTo>
                  <a:pt x="158945" y="115232"/>
                </a:lnTo>
                <a:cubicBezTo>
                  <a:pt x="162653" y="115232"/>
                  <a:pt x="165670" y="118249"/>
                  <a:pt x="165670" y="121957"/>
                </a:cubicBezTo>
                <a:lnTo>
                  <a:pt x="165670" y="136528"/>
                </a:lnTo>
                <a:cubicBezTo>
                  <a:pt x="165670" y="139004"/>
                  <a:pt x="167678" y="141011"/>
                  <a:pt x="170154" y="141011"/>
                </a:cubicBezTo>
                <a:cubicBezTo>
                  <a:pt x="172630" y="141011"/>
                  <a:pt x="174637" y="139004"/>
                  <a:pt x="174637" y="136528"/>
                </a:cubicBezTo>
                <a:lnTo>
                  <a:pt x="174637" y="121957"/>
                </a:lnTo>
                <a:cubicBezTo>
                  <a:pt x="174637" y="113304"/>
                  <a:pt x="167598" y="106265"/>
                  <a:pt x="158945" y="106265"/>
                </a:cubicBezTo>
                <a:close/>
                <a:moveTo>
                  <a:pt x="121733" y="68828"/>
                </a:moveTo>
                <a:lnTo>
                  <a:pt x="158945" y="68828"/>
                </a:lnTo>
                <a:cubicBezTo>
                  <a:pt x="162653" y="68828"/>
                  <a:pt x="165670" y="71845"/>
                  <a:pt x="165670" y="75553"/>
                </a:cubicBezTo>
                <a:lnTo>
                  <a:pt x="165670" y="80933"/>
                </a:lnTo>
                <a:cubicBezTo>
                  <a:pt x="165670" y="84642"/>
                  <a:pt x="162653" y="87659"/>
                  <a:pt x="158945" y="87659"/>
                </a:cubicBezTo>
                <a:lnTo>
                  <a:pt x="121733" y="87659"/>
                </a:lnTo>
                <a:cubicBezTo>
                  <a:pt x="118024" y="87659"/>
                  <a:pt x="115007" y="84642"/>
                  <a:pt x="115007" y="80933"/>
                </a:cubicBezTo>
                <a:lnTo>
                  <a:pt x="115007" y="75553"/>
                </a:lnTo>
                <a:cubicBezTo>
                  <a:pt x="115007" y="71845"/>
                  <a:pt x="118024" y="68828"/>
                  <a:pt x="121733" y="68828"/>
                </a:cubicBezTo>
                <a:close/>
                <a:moveTo>
                  <a:pt x="75553" y="68828"/>
                </a:moveTo>
                <a:lnTo>
                  <a:pt x="80933" y="68828"/>
                </a:lnTo>
                <a:cubicBezTo>
                  <a:pt x="84641" y="68828"/>
                  <a:pt x="87658" y="71845"/>
                  <a:pt x="87658" y="75553"/>
                </a:cubicBezTo>
                <a:lnTo>
                  <a:pt x="87658" y="158945"/>
                </a:lnTo>
                <a:cubicBezTo>
                  <a:pt x="87658" y="162653"/>
                  <a:pt x="84641" y="165670"/>
                  <a:pt x="80933" y="165670"/>
                </a:cubicBezTo>
                <a:lnTo>
                  <a:pt x="75553" y="165670"/>
                </a:lnTo>
                <a:cubicBezTo>
                  <a:pt x="71845" y="165670"/>
                  <a:pt x="68828" y="162653"/>
                  <a:pt x="68828" y="158945"/>
                </a:cubicBezTo>
                <a:lnTo>
                  <a:pt x="68828" y="75553"/>
                </a:lnTo>
                <a:cubicBezTo>
                  <a:pt x="68828" y="71845"/>
                  <a:pt x="71845" y="68828"/>
                  <a:pt x="75553" y="68828"/>
                </a:cubicBezTo>
                <a:close/>
                <a:moveTo>
                  <a:pt x="121733" y="59861"/>
                </a:moveTo>
                <a:cubicBezTo>
                  <a:pt x="113080" y="59861"/>
                  <a:pt x="106040" y="66901"/>
                  <a:pt x="106040" y="75553"/>
                </a:cubicBezTo>
                <a:lnTo>
                  <a:pt x="106040" y="80933"/>
                </a:lnTo>
                <a:cubicBezTo>
                  <a:pt x="106040" y="89586"/>
                  <a:pt x="113080" y="96625"/>
                  <a:pt x="121733" y="96625"/>
                </a:cubicBezTo>
                <a:lnTo>
                  <a:pt x="158945" y="96625"/>
                </a:lnTo>
                <a:cubicBezTo>
                  <a:pt x="167598" y="96625"/>
                  <a:pt x="174637" y="89586"/>
                  <a:pt x="174637" y="80933"/>
                </a:cubicBezTo>
                <a:lnTo>
                  <a:pt x="174637" y="75553"/>
                </a:lnTo>
                <a:cubicBezTo>
                  <a:pt x="174637" y="66901"/>
                  <a:pt x="167598" y="59861"/>
                  <a:pt x="158945" y="59861"/>
                </a:cubicBezTo>
                <a:close/>
                <a:moveTo>
                  <a:pt x="75553" y="59861"/>
                </a:moveTo>
                <a:cubicBezTo>
                  <a:pt x="66901" y="59861"/>
                  <a:pt x="59861" y="66901"/>
                  <a:pt x="59861" y="75553"/>
                </a:cubicBezTo>
                <a:lnTo>
                  <a:pt x="59861" y="158945"/>
                </a:lnTo>
                <a:cubicBezTo>
                  <a:pt x="59861" y="167598"/>
                  <a:pt x="66901" y="174637"/>
                  <a:pt x="75553" y="174637"/>
                </a:cubicBezTo>
                <a:lnTo>
                  <a:pt x="80933" y="174637"/>
                </a:lnTo>
                <a:cubicBezTo>
                  <a:pt x="89586" y="174637"/>
                  <a:pt x="96625" y="167598"/>
                  <a:pt x="96625" y="158945"/>
                </a:cubicBezTo>
                <a:lnTo>
                  <a:pt x="96625" y="75553"/>
                </a:lnTo>
                <a:cubicBezTo>
                  <a:pt x="96625" y="66901"/>
                  <a:pt x="89586" y="59861"/>
                  <a:pt x="80933" y="59861"/>
                </a:cubicBezTo>
                <a:close/>
                <a:moveTo>
                  <a:pt x="117249" y="0"/>
                </a:moveTo>
                <a:cubicBezTo>
                  <a:pt x="182004" y="0"/>
                  <a:pt x="234498" y="52494"/>
                  <a:pt x="234498" y="117249"/>
                </a:cubicBezTo>
                <a:cubicBezTo>
                  <a:pt x="234498" y="182004"/>
                  <a:pt x="182004" y="234498"/>
                  <a:pt x="117249" y="234498"/>
                </a:cubicBezTo>
                <a:cubicBezTo>
                  <a:pt x="52494" y="234498"/>
                  <a:pt x="0" y="182004"/>
                  <a:pt x="0" y="117249"/>
                </a:cubicBezTo>
                <a:cubicBezTo>
                  <a:pt x="0" y="52494"/>
                  <a:pt x="52494" y="0"/>
                  <a:pt x="117249" y="0"/>
                </a:cubicBezTo>
                <a:close/>
              </a:path>
            </a:pathLst>
          </a:custGeom>
          <a:solidFill>
            <a:srgbClr val="EFB600"/>
          </a:solidFill>
          <a:ln w="949" cap="flat">
            <a:noFill/>
            <a:prstDash val="solid"/>
            <a:miter/>
          </a:ln>
        </p:spPr>
        <p:txBody>
          <a:bodyPr wrap="square" rtlCol="0" anchor="ctr">
            <a:noAutofit/>
          </a:bodyPr>
          <a:lstStyle/>
          <a:p>
            <a:endParaRPr lang="en-ID"/>
          </a:p>
        </p:txBody>
      </p:sp>
      <p:sp>
        <p:nvSpPr>
          <p:cNvPr id="60" name="Shape">
            <a:extLst>
              <a:ext uri="{FF2B5EF4-FFF2-40B4-BE49-F238E27FC236}">
                <a16:creationId xmlns:a16="http://schemas.microsoft.com/office/drawing/2014/main" id="{49BB0F9E-B378-6A47-A1F8-9FF0A363A749}"/>
              </a:ext>
            </a:extLst>
          </p:cNvPr>
          <p:cNvSpPr>
            <a:spLocks noChangeAspect="1"/>
          </p:cNvSpPr>
          <p:nvPr/>
        </p:nvSpPr>
        <p:spPr>
          <a:xfrm>
            <a:off x="4954343" y="3616604"/>
            <a:ext cx="397007" cy="397007"/>
          </a:xfrm>
          <a:custGeom>
            <a:avLst/>
            <a:gdLst>
              <a:gd name="connsiteX0" fmla="*/ 297112 w 485775"/>
              <a:gd name="connsiteY0" fmla="*/ 187321 h 485775"/>
              <a:gd name="connsiteX1" fmla="*/ 314102 w 485775"/>
              <a:gd name="connsiteY1" fmla="*/ 227885 h 485775"/>
              <a:gd name="connsiteX2" fmla="*/ 297168 w 485775"/>
              <a:gd name="connsiteY2" fmla="*/ 268401 h 485775"/>
              <a:gd name="connsiteX3" fmla="*/ 296975 w 485775"/>
              <a:gd name="connsiteY3" fmla="*/ 268590 h 485775"/>
              <a:gd name="connsiteX4" fmla="*/ 277848 w 485775"/>
              <a:gd name="connsiteY4" fmla="*/ 286939 h 485775"/>
              <a:gd name="connsiteX5" fmla="*/ 264713 w 485775"/>
              <a:gd name="connsiteY5" fmla="*/ 292224 h 485775"/>
              <a:gd name="connsiteX6" fmla="*/ 251015 w 485775"/>
              <a:gd name="connsiteY6" fmla="*/ 286387 h 485775"/>
              <a:gd name="connsiteX7" fmla="*/ 251571 w 485775"/>
              <a:gd name="connsiteY7" fmla="*/ 259558 h 485775"/>
              <a:gd name="connsiteX8" fmla="*/ 264987 w 485775"/>
              <a:gd name="connsiteY8" fmla="*/ 246683 h 485775"/>
              <a:gd name="connsiteX9" fmla="*/ 199244 w 485775"/>
              <a:gd name="connsiteY9" fmla="*/ 246683 h 485775"/>
              <a:gd name="connsiteX10" fmla="*/ 180268 w 485775"/>
              <a:gd name="connsiteY10" fmla="*/ 227707 h 485775"/>
              <a:gd name="connsiteX11" fmla="*/ 199244 w 485775"/>
              <a:gd name="connsiteY11" fmla="*/ 208731 h 485775"/>
              <a:gd name="connsiteX12" fmla="*/ 264735 w 485775"/>
              <a:gd name="connsiteY12" fmla="*/ 208731 h 485775"/>
              <a:gd name="connsiteX13" fmla="*/ 250485 w 485775"/>
              <a:gd name="connsiteY13" fmla="*/ 194774 h 485775"/>
              <a:gd name="connsiteX14" fmla="*/ 250203 w 485775"/>
              <a:gd name="connsiteY14" fmla="*/ 167941 h 485775"/>
              <a:gd name="connsiteX15" fmla="*/ 277036 w 485775"/>
              <a:gd name="connsiteY15" fmla="*/ 167660 h 485775"/>
              <a:gd name="connsiteX16" fmla="*/ 142317 w 485775"/>
              <a:gd name="connsiteY16" fmla="*/ 131880 h 485775"/>
              <a:gd name="connsiteX17" fmla="*/ 56927 w 485775"/>
              <a:gd name="connsiteY17" fmla="*/ 131880 h 485775"/>
              <a:gd name="connsiteX18" fmla="*/ 0 w 485775"/>
              <a:gd name="connsiteY18" fmla="*/ 188807 h 485775"/>
              <a:gd name="connsiteX19" fmla="*/ 0 w 485775"/>
              <a:gd name="connsiteY19" fmla="*/ 292224 h 485775"/>
              <a:gd name="connsiteX20" fmla="*/ 37951 w 485775"/>
              <a:gd name="connsiteY20" fmla="*/ 345900 h 485775"/>
              <a:gd name="connsiteX21" fmla="*/ 37951 w 485775"/>
              <a:gd name="connsiteY21" fmla="*/ 466799 h 485775"/>
              <a:gd name="connsiteX22" fmla="*/ 56927 w 485775"/>
              <a:gd name="connsiteY22" fmla="*/ 485775 h 485775"/>
              <a:gd name="connsiteX23" fmla="*/ 75902 w 485775"/>
              <a:gd name="connsiteY23" fmla="*/ 466799 h 485775"/>
              <a:gd name="connsiteX24" fmla="*/ 75902 w 485775"/>
              <a:gd name="connsiteY24" fmla="*/ 330175 h 485775"/>
              <a:gd name="connsiteX25" fmla="*/ 56927 w 485775"/>
              <a:gd name="connsiteY25" fmla="*/ 311200 h 485775"/>
              <a:gd name="connsiteX26" fmla="*/ 37951 w 485775"/>
              <a:gd name="connsiteY26" fmla="*/ 292224 h 485775"/>
              <a:gd name="connsiteX27" fmla="*/ 37951 w 485775"/>
              <a:gd name="connsiteY27" fmla="*/ 188807 h 485775"/>
              <a:gd name="connsiteX28" fmla="*/ 56927 w 485775"/>
              <a:gd name="connsiteY28" fmla="*/ 169832 h 485775"/>
              <a:gd name="connsiteX29" fmla="*/ 142317 w 485775"/>
              <a:gd name="connsiteY29" fmla="*/ 169832 h 485775"/>
              <a:gd name="connsiteX30" fmla="*/ 161292 w 485775"/>
              <a:gd name="connsiteY30" fmla="*/ 150856 h 485775"/>
              <a:gd name="connsiteX31" fmla="*/ 142317 w 485775"/>
              <a:gd name="connsiteY31" fmla="*/ 131880 h 485775"/>
              <a:gd name="connsiteX32" fmla="*/ 132829 w 485775"/>
              <a:gd name="connsiteY32" fmla="*/ 311200 h 485775"/>
              <a:gd name="connsiteX33" fmla="*/ 113854 w 485775"/>
              <a:gd name="connsiteY33" fmla="*/ 330175 h 485775"/>
              <a:gd name="connsiteX34" fmla="*/ 113854 w 485775"/>
              <a:gd name="connsiteY34" fmla="*/ 466799 h 485775"/>
              <a:gd name="connsiteX35" fmla="*/ 132829 w 485775"/>
              <a:gd name="connsiteY35" fmla="*/ 485775 h 485775"/>
              <a:gd name="connsiteX36" fmla="*/ 151805 w 485775"/>
              <a:gd name="connsiteY36" fmla="*/ 466799 h 485775"/>
              <a:gd name="connsiteX37" fmla="*/ 151805 w 485775"/>
              <a:gd name="connsiteY37" fmla="*/ 330175 h 485775"/>
              <a:gd name="connsiteX38" fmla="*/ 132829 w 485775"/>
              <a:gd name="connsiteY38" fmla="*/ 311200 h 485775"/>
              <a:gd name="connsiteX39" fmla="*/ 37951 w 485775"/>
              <a:gd name="connsiteY39" fmla="*/ 56927 h 485775"/>
              <a:gd name="connsiteX40" fmla="*/ 94878 w 485775"/>
              <a:gd name="connsiteY40" fmla="*/ 0 h 485775"/>
              <a:gd name="connsiteX41" fmla="*/ 151805 w 485775"/>
              <a:gd name="connsiteY41" fmla="*/ 56927 h 485775"/>
              <a:gd name="connsiteX42" fmla="*/ 94878 w 485775"/>
              <a:gd name="connsiteY42" fmla="*/ 113854 h 485775"/>
              <a:gd name="connsiteX43" fmla="*/ 37951 w 485775"/>
              <a:gd name="connsiteY43" fmla="*/ 56927 h 485775"/>
              <a:gd name="connsiteX44" fmla="*/ 75902 w 485775"/>
              <a:gd name="connsiteY44" fmla="*/ 56927 h 485775"/>
              <a:gd name="connsiteX45" fmla="*/ 94878 w 485775"/>
              <a:gd name="connsiteY45" fmla="*/ 75902 h 485775"/>
              <a:gd name="connsiteX46" fmla="*/ 113854 w 485775"/>
              <a:gd name="connsiteY46" fmla="*/ 56927 h 485775"/>
              <a:gd name="connsiteX47" fmla="*/ 94878 w 485775"/>
              <a:gd name="connsiteY47" fmla="*/ 37951 h 485775"/>
              <a:gd name="connsiteX48" fmla="*/ 75902 w 485775"/>
              <a:gd name="connsiteY48" fmla="*/ 56927 h 485775"/>
              <a:gd name="connsiteX49" fmla="*/ 352946 w 485775"/>
              <a:gd name="connsiteY49" fmla="*/ 309302 h 485775"/>
              <a:gd name="connsiteX50" fmla="*/ 333970 w 485775"/>
              <a:gd name="connsiteY50" fmla="*/ 328278 h 485775"/>
              <a:gd name="connsiteX51" fmla="*/ 333970 w 485775"/>
              <a:gd name="connsiteY51" fmla="*/ 466799 h 485775"/>
              <a:gd name="connsiteX52" fmla="*/ 352946 w 485775"/>
              <a:gd name="connsiteY52" fmla="*/ 485775 h 485775"/>
              <a:gd name="connsiteX53" fmla="*/ 371922 w 485775"/>
              <a:gd name="connsiteY53" fmla="*/ 466799 h 485775"/>
              <a:gd name="connsiteX54" fmla="*/ 371922 w 485775"/>
              <a:gd name="connsiteY54" fmla="*/ 328278 h 485775"/>
              <a:gd name="connsiteX55" fmla="*/ 352946 w 485775"/>
              <a:gd name="connsiteY55" fmla="*/ 309302 h 485775"/>
              <a:gd name="connsiteX56" fmla="*/ 286531 w 485775"/>
              <a:gd name="connsiteY56" fmla="*/ 347253 h 485775"/>
              <a:gd name="connsiteX57" fmla="*/ 231969 w 485775"/>
              <a:gd name="connsiteY57" fmla="*/ 347253 h 485775"/>
              <a:gd name="connsiteX58" fmla="*/ 245486 w 485775"/>
              <a:gd name="connsiteY58" fmla="*/ 334478 h 485775"/>
              <a:gd name="connsiteX59" fmla="*/ 246242 w 485775"/>
              <a:gd name="connsiteY59" fmla="*/ 307653 h 485775"/>
              <a:gd name="connsiteX60" fmla="*/ 219416 w 485775"/>
              <a:gd name="connsiteY60" fmla="*/ 306897 h 485775"/>
              <a:gd name="connsiteX61" fmla="*/ 199340 w 485775"/>
              <a:gd name="connsiteY61" fmla="*/ 325872 h 485775"/>
              <a:gd name="connsiteX62" fmla="*/ 199044 w 485775"/>
              <a:gd name="connsiteY62" fmla="*/ 326158 h 485775"/>
              <a:gd name="connsiteX63" fmla="*/ 182106 w 485775"/>
              <a:gd name="connsiteY63" fmla="*/ 366670 h 485775"/>
              <a:gd name="connsiteX64" fmla="*/ 198988 w 485775"/>
              <a:gd name="connsiteY64" fmla="*/ 407130 h 485775"/>
              <a:gd name="connsiteX65" fmla="*/ 218115 w 485775"/>
              <a:gd name="connsiteY65" fmla="*/ 426169 h 485775"/>
              <a:gd name="connsiteX66" fmla="*/ 231502 w 485775"/>
              <a:gd name="connsiteY66" fmla="*/ 431695 h 485775"/>
              <a:gd name="connsiteX67" fmla="*/ 244952 w 485775"/>
              <a:gd name="connsiteY67" fmla="*/ 426106 h 485775"/>
              <a:gd name="connsiteX68" fmla="*/ 244889 w 485775"/>
              <a:gd name="connsiteY68" fmla="*/ 399269 h 485775"/>
              <a:gd name="connsiteX69" fmla="*/ 230757 w 485775"/>
              <a:gd name="connsiteY69" fmla="*/ 385204 h 485775"/>
              <a:gd name="connsiteX70" fmla="*/ 286531 w 485775"/>
              <a:gd name="connsiteY70" fmla="*/ 385204 h 485775"/>
              <a:gd name="connsiteX71" fmla="*/ 305507 w 485775"/>
              <a:gd name="connsiteY71" fmla="*/ 366229 h 485775"/>
              <a:gd name="connsiteX72" fmla="*/ 286531 w 485775"/>
              <a:gd name="connsiteY72" fmla="*/ 347253 h 485775"/>
              <a:gd name="connsiteX73" fmla="*/ 428848 w 485775"/>
              <a:gd name="connsiteY73" fmla="*/ 131880 h 485775"/>
              <a:gd name="connsiteX74" fmla="*/ 343458 w 485775"/>
              <a:gd name="connsiteY74" fmla="*/ 131880 h 485775"/>
              <a:gd name="connsiteX75" fmla="*/ 324483 w 485775"/>
              <a:gd name="connsiteY75" fmla="*/ 150856 h 485775"/>
              <a:gd name="connsiteX76" fmla="*/ 343458 w 485775"/>
              <a:gd name="connsiteY76" fmla="*/ 169832 h 485775"/>
              <a:gd name="connsiteX77" fmla="*/ 428848 w 485775"/>
              <a:gd name="connsiteY77" fmla="*/ 169832 h 485775"/>
              <a:gd name="connsiteX78" fmla="*/ 447824 w 485775"/>
              <a:gd name="connsiteY78" fmla="*/ 188807 h 485775"/>
              <a:gd name="connsiteX79" fmla="*/ 447824 w 485775"/>
              <a:gd name="connsiteY79" fmla="*/ 292224 h 485775"/>
              <a:gd name="connsiteX80" fmla="*/ 428848 w 485775"/>
              <a:gd name="connsiteY80" fmla="*/ 311200 h 485775"/>
              <a:gd name="connsiteX81" fmla="*/ 409873 w 485775"/>
              <a:gd name="connsiteY81" fmla="*/ 330175 h 485775"/>
              <a:gd name="connsiteX82" fmla="*/ 409873 w 485775"/>
              <a:gd name="connsiteY82" fmla="*/ 466799 h 485775"/>
              <a:gd name="connsiteX83" fmla="*/ 428848 w 485775"/>
              <a:gd name="connsiteY83" fmla="*/ 485775 h 485775"/>
              <a:gd name="connsiteX84" fmla="*/ 447824 w 485775"/>
              <a:gd name="connsiteY84" fmla="*/ 466799 h 485775"/>
              <a:gd name="connsiteX85" fmla="*/ 447824 w 485775"/>
              <a:gd name="connsiteY85" fmla="*/ 345900 h 485775"/>
              <a:gd name="connsiteX86" fmla="*/ 485775 w 485775"/>
              <a:gd name="connsiteY86" fmla="*/ 292224 h 485775"/>
              <a:gd name="connsiteX87" fmla="*/ 485775 w 485775"/>
              <a:gd name="connsiteY87" fmla="*/ 188807 h 485775"/>
              <a:gd name="connsiteX88" fmla="*/ 428848 w 485775"/>
              <a:gd name="connsiteY88" fmla="*/ 131880 h 485775"/>
              <a:gd name="connsiteX89" fmla="*/ 333970 w 485775"/>
              <a:gd name="connsiteY89" fmla="*/ 56927 h 485775"/>
              <a:gd name="connsiteX90" fmla="*/ 390897 w 485775"/>
              <a:gd name="connsiteY90" fmla="*/ 0 h 485775"/>
              <a:gd name="connsiteX91" fmla="*/ 447824 w 485775"/>
              <a:gd name="connsiteY91" fmla="*/ 56927 h 485775"/>
              <a:gd name="connsiteX92" fmla="*/ 390897 w 485775"/>
              <a:gd name="connsiteY92" fmla="*/ 113854 h 485775"/>
              <a:gd name="connsiteX93" fmla="*/ 333970 w 485775"/>
              <a:gd name="connsiteY93" fmla="*/ 56927 h 485775"/>
              <a:gd name="connsiteX94" fmla="*/ 371922 w 485775"/>
              <a:gd name="connsiteY94" fmla="*/ 56927 h 485775"/>
              <a:gd name="connsiteX95" fmla="*/ 390897 w 485775"/>
              <a:gd name="connsiteY95" fmla="*/ 75902 h 485775"/>
              <a:gd name="connsiteX96" fmla="*/ 409873 w 485775"/>
              <a:gd name="connsiteY96" fmla="*/ 56927 h 485775"/>
              <a:gd name="connsiteX97" fmla="*/ 390897 w 485775"/>
              <a:gd name="connsiteY97" fmla="*/ 37951 h 485775"/>
              <a:gd name="connsiteX98" fmla="*/ 371922 w 485775"/>
              <a:gd name="connsiteY98" fmla="*/ 56927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5775" h="485775">
                <a:moveTo>
                  <a:pt x="297112" y="187321"/>
                </a:moveTo>
                <a:cubicBezTo>
                  <a:pt x="308090" y="198154"/>
                  <a:pt x="314102" y="212541"/>
                  <a:pt x="314102" y="227885"/>
                </a:cubicBezTo>
                <a:cubicBezTo>
                  <a:pt x="314102" y="243232"/>
                  <a:pt x="308090" y="257620"/>
                  <a:pt x="297168" y="268401"/>
                </a:cubicBezTo>
                <a:cubicBezTo>
                  <a:pt x="297101" y="268464"/>
                  <a:pt x="297038" y="268527"/>
                  <a:pt x="296975" y="268590"/>
                </a:cubicBezTo>
                <a:lnTo>
                  <a:pt x="277848" y="286939"/>
                </a:lnTo>
                <a:cubicBezTo>
                  <a:pt x="274168" y="290471"/>
                  <a:pt x="269435" y="292224"/>
                  <a:pt x="264713" y="292224"/>
                </a:cubicBezTo>
                <a:cubicBezTo>
                  <a:pt x="259725" y="292224"/>
                  <a:pt x="254744" y="290271"/>
                  <a:pt x="251015" y="286387"/>
                </a:cubicBezTo>
                <a:cubicBezTo>
                  <a:pt x="243762" y="278826"/>
                  <a:pt x="244010" y="266815"/>
                  <a:pt x="251571" y="259558"/>
                </a:cubicBezTo>
                <a:lnTo>
                  <a:pt x="264987" y="246683"/>
                </a:lnTo>
                <a:lnTo>
                  <a:pt x="199244" y="246683"/>
                </a:lnTo>
                <a:cubicBezTo>
                  <a:pt x="188763" y="246683"/>
                  <a:pt x="180268" y="238188"/>
                  <a:pt x="180268" y="227707"/>
                </a:cubicBezTo>
                <a:cubicBezTo>
                  <a:pt x="180268" y="217226"/>
                  <a:pt x="188763" y="208731"/>
                  <a:pt x="199244" y="208731"/>
                </a:cubicBezTo>
                <a:lnTo>
                  <a:pt x="264735" y="208731"/>
                </a:lnTo>
                <a:lnTo>
                  <a:pt x="250485" y="194774"/>
                </a:lnTo>
                <a:cubicBezTo>
                  <a:pt x="242995" y="187443"/>
                  <a:pt x="242873" y="175428"/>
                  <a:pt x="250203" y="167941"/>
                </a:cubicBezTo>
                <a:cubicBezTo>
                  <a:pt x="257538" y="160451"/>
                  <a:pt x="269550" y="160329"/>
                  <a:pt x="277036" y="167660"/>
                </a:cubicBezTo>
                <a:close/>
                <a:moveTo>
                  <a:pt x="142317" y="131880"/>
                </a:moveTo>
                <a:lnTo>
                  <a:pt x="56927" y="131880"/>
                </a:lnTo>
                <a:cubicBezTo>
                  <a:pt x="25536" y="131880"/>
                  <a:pt x="0" y="157416"/>
                  <a:pt x="0" y="188807"/>
                </a:cubicBezTo>
                <a:lnTo>
                  <a:pt x="0" y="292224"/>
                </a:lnTo>
                <a:cubicBezTo>
                  <a:pt x="0" y="316963"/>
                  <a:pt x="15862" y="338066"/>
                  <a:pt x="37951" y="345900"/>
                </a:cubicBezTo>
                <a:lnTo>
                  <a:pt x="37951" y="466799"/>
                </a:lnTo>
                <a:cubicBezTo>
                  <a:pt x="37951" y="477280"/>
                  <a:pt x="46446" y="485775"/>
                  <a:pt x="56927" y="485775"/>
                </a:cubicBezTo>
                <a:cubicBezTo>
                  <a:pt x="67408" y="485775"/>
                  <a:pt x="75902" y="477280"/>
                  <a:pt x="75902" y="466799"/>
                </a:cubicBezTo>
                <a:lnTo>
                  <a:pt x="75902" y="330175"/>
                </a:lnTo>
                <a:cubicBezTo>
                  <a:pt x="75902" y="319694"/>
                  <a:pt x="67408" y="311200"/>
                  <a:pt x="56927" y="311200"/>
                </a:cubicBezTo>
                <a:cubicBezTo>
                  <a:pt x="46464" y="311200"/>
                  <a:pt x="37951" y="302687"/>
                  <a:pt x="37951" y="292224"/>
                </a:cubicBezTo>
                <a:lnTo>
                  <a:pt x="37951" y="188807"/>
                </a:lnTo>
                <a:cubicBezTo>
                  <a:pt x="37951" y="178345"/>
                  <a:pt x="46464" y="169832"/>
                  <a:pt x="56927" y="169832"/>
                </a:cubicBezTo>
                <a:lnTo>
                  <a:pt x="142317" y="169832"/>
                </a:lnTo>
                <a:cubicBezTo>
                  <a:pt x="152798" y="169832"/>
                  <a:pt x="161292" y="161337"/>
                  <a:pt x="161292" y="150856"/>
                </a:cubicBezTo>
                <a:cubicBezTo>
                  <a:pt x="161292" y="140375"/>
                  <a:pt x="152798" y="131880"/>
                  <a:pt x="142317" y="131880"/>
                </a:cubicBezTo>
                <a:close/>
                <a:moveTo>
                  <a:pt x="132829" y="311200"/>
                </a:moveTo>
                <a:cubicBezTo>
                  <a:pt x="122348" y="311200"/>
                  <a:pt x="113854" y="319694"/>
                  <a:pt x="113854" y="330175"/>
                </a:cubicBezTo>
                <a:lnTo>
                  <a:pt x="113854" y="466799"/>
                </a:lnTo>
                <a:cubicBezTo>
                  <a:pt x="113854" y="477280"/>
                  <a:pt x="122348" y="485775"/>
                  <a:pt x="132829" y="485775"/>
                </a:cubicBezTo>
                <a:cubicBezTo>
                  <a:pt x="143310" y="485775"/>
                  <a:pt x="151805" y="477280"/>
                  <a:pt x="151805" y="466799"/>
                </a:cubicBezTo>
                <a:lnTo>
                  <a:pt x="151805" y="330175"/>
                </a:lnTo>
                <a:cubicBezTo>
                  <a:pt x="151805" y="319694"/>
                  <a:pt x="143310" y="311200"/>
                  <a:pt x="132829" y="311200"/>
                </a:cubicBezTo>
                <a:close/>
                <a:moveTo>
                  <a:pt x="37951" y="56927"/>
                </a:moveTo>
                <a:cubicBezTo>
                  <a:pt x="37951" y="25536"/>
                  <a:pt x="63487" y="0"/>
                  <a:pt x="94878" y="0"/>
                </a:cubicBezTo>
                <a:cubicBezTo>
                  <a:pt x="126269" y="0"/>
                  <a:pt x="151805" y="25536"/>
                  <a:pt x="151805" y="56927"/>
                </a:cubicBezTo>
                <a:cubicBezTo>
                  <a:pt x="151805" y="88318"/>
                  <a:pt x="126269" y="113854"/>
                  <a:pt x="94878" y="113854"/>
                </a:cubicBezTo>
                <a:cubicBezTo>
                  <a:pt x="63487" y="113854"/>
                  <a:pt x="37951" y="88318"/>
                  <a:pt x="37951" y="56927"/>
                </a:cubicBezTo>
                <a:close/>
                <a:moveTo>
                  <a:pt x="75902" y="56927"/>
                </a:moveTo>
                <a:cubicBezTo>
                  <a:pt x="75902" y="67389"/>
                  <a:pt x="84415" y="75902"/>
                  <a:pt x="94878" y="75902"/>
                </a:cubicBezTo>
                <a:cubicBezTo>
                  <a:pt x="105340" y="75902"/>
                  <a:pt x="113854" y="67389"/>
                  <a:pt x="113854" y="56927"/>
                </a:cubicBezTo>
                <a:cubicBezTo>
                  <a:pt x="113854" y="46464"/>
                  <a:pt x="105340" y="37951"/>
                  <a:pt x="94878" y="37951"/>
                </a:cubicBezTo>
                <a:cubicBezTo>
                  <a:pt x="84415" y="37951"/>
                  <a:pt x="75902" y="46464"/>
                  <a:pt x="75902" y="56927"/>
                </a:cubicBezTo>
                <a:close/>
                <a:moveTo>
                  <a:pt x="352946" y="309302"/>
                </a:moveTo>
                <a:cubicBezTo>
                  <a:pt x="342465" y="309302"/>
                  <a:pt x="333970" y="317797"/>
                  <a:pt x="333970" y="328278"/>
                </a:cubicBezTo>
                <a:lnTo>
                  <a:pt x="333970" y="466799"/>
                </a:lnTo>
                <a:cubicBezTo>
                  <a:pt x="333970" y="477280"/>
                  <a:pt x="342465" y="485775"/>
                  <a:pt x="352946" y="485775"/>
                </a:cubicBezTo>
                <a:cubicBezTo>
                  <a:pt x="363427" y="485775"/>
                  <a:pt x="371922" y="477280"/>
                  <a:pt x="371922" y="466799"/>
                </a:cubicBezTo>
                <a:lnTo>
                  <a:pt x="371922" y="328278"/>
                </a:lnTo>
                <a:cubicBezTo>
                  <a:pt x="371922" y="317797"/>
                  <a:pt x="363427" y="309302"/>
                  <a:pt x="352946" y="309302"/>
                </a:cubicBezTo>
                <a:close/>
                <a:moveTo>
                  <a:pt x="286531" y="347253"/>
                </a:moveTo>
                <a:lnTo>
                  <a:pt x="231969" y="347253"/>
                </a:lnTo>
                <a:lnTo>
                  <a:pt x="245486" y="334478"/>
                </a:lnTo>
                <a:cubicBezTo>
                  <a:pt x="253102" y="327281"/>
                  <a:pt x="253439" y="315269"/>
                  <a:pt x="246242" y="307653"/>
                </a:cubicBezTo>
                <a:cubicBezTo>
                  <a:pt x="239041" y="300037"/>
                  <a:pt x="227033" y="299699"/>
                  <a:pt x="219416" y="306897"/>
                </a:cubicBezTo>
                <a:lnTo>
                  <a:pt x="199340" y="325872"/>
                </a:lnTo>
                <a:cubicBezTo>
                  <a:pt x="199240" y="325965"/>
                  <a:pt x="199144" y="326061"/>
                  <a:pt x="199044" y="326158"/>
                </a:cubicBezTo>
                <a:cubicBezTo>
                  <a:pt x="188121" y="336939"/>
                  <a:pt x="182106" y="351326"/>
                  <a:pt x="182106" y="366670"/>
                </a:cubicBezTo>
                <a:cubicBezTo>
                  <a:pt x="182106" y="382017"/>
                  <a:pt x="188121" y="396404"/>
                  <a:pt x="198988" y="407130"/>
                </a:cubicBezTo>
                <a:lnTo>
                  <a:pt x="218115" y="426169"/>
                </a:lnTo>
                <a:cubicBezTo>
                  <a:pt x="221818" y="429853"/>
                  <a:pt x="226662" y="431695"/>
                  <a:pt x="231502" y="431695"/>
                </a:cubicBezTo>
                <a:cubicBezTo>
                  <a:pt x="236372" y="431695"/>
                  <a:pt x="241246" y="429830"/>
                  <a:pt x="244952" y="426106"/>
                </a:cubicBezTo>
                <a:cubicBezTo>
                  <a:pt x="252346" y="418679"/>
                  <a:pt x="252316" y="406663"/>
                  <a:pt x="244889" y="399269"/>
                </a:cubicBezTo>
                <a:lnTo>
                  <a:pt x="230757" y="385204"/>
                </a:lnTo>
                <a:lnTo>
                  <a:pt x="286531" y="385204"/>
                </a:lnTo>
                <a:cubicBezTo>
                  <a:pt x="297012" y="385204"/>
                  <a:pt x="305507" y="376710"/>
                  <a:pt x="305507" y="366229"/>
                </a:cubicBezTo>
                <a:cubicBezTo>
                  <a:pt x="305507" y="355748"/>
                  <a:pt x="297012" y="347253"/>
                  <a:pt x="286531" y="347253"/>
                </a:cubicBezTo>
                <a:close/>
                <a:moveTo>
                  <a:pt x="428848" y="131880"/>
                </a:moveTo>
                <a:lnTo>
                  <a:pt x="343458" y="131880"/>
                </a:lnTo>
                <a:cubicBezTo>
                  <a:pt x="332977" y="131880"/>
                  <a:pt x="324483" y="140375"/>
                  <a:pt x="324483" y="150856"/>
                </a:cubicBezTo>
                <a:cubicBezTo>
                  <a:pt x="324483" y="161337"/>
                  <a:pt x="332977" y="169832"/>
                  <a:pt x="343458" y="169832"/>
                </a:cubicBezTo>
                <a:lnTo>
                  <a:pt x="428848" y="169832"/>
                </a:lnTo>
                <a:cubicBezTo>
                  <a:pt x="439311" y="169832"/>
                  <a:pt x="447824" y="178345"/>
                  <a:pt x="447824" y="188807"/>
                </a:cubicBezTo>
                <a:lnTo>
                  <a:pt x="447824" y="292224"/>
                </a:lnTo>
                <a:cubicBezTo>
                  <a:pt x="447824" y="302687"/>
                  <a:pt x="439311" y="311200"/>
                  <a:pt x="428848" y="311200"/>
                </a:cubicBezTo>
                <a:cubicBezTo>
                  <a:pt x="418367" y="311200"/>
                  <a:pt x="409873" y="319694"/>
                  <a:pt x="409873" y="330175"/>
                </a:cubicBezTo>
                <a:lnTo>
                  <a:pt x="409873" y="466799"/>
                </a:lnTo>
                <a:cubicBezTo>
                  <a:pt x="409873" y="477280"/>
                  <a:pt x="418367" y="485775"/>
                  <a:pt x="428848" y="485775"/>
                </a:cubicBezTo>
                <a:cubicBezTo>
                  <a:pt x="439329" y="485775"/>
                  <a:pt x="447824" y="477280"/>
                  <a:pt x="447824" y="466799"/>
                </a:cubicBezTo>
                <a:lnTo>
                  <a:pt x="447824" y="345900"/>
                </a:lnTo>
                <a:cubicBezTo>
                  <a:pt x="469913" y="338069"/>
                  <a:pt x="485775" y="316963"/>
                  <a:pt x="485775" y="292224"/>
                </a:cubicBezTo>
                <a:lnTo>
                  <a:pt x="485775" y="188807"/>
                </a:lnTo>
                <a:cubicBezTo>
                  <a:pt x="485775" y="157416"/>
                  <a:pt x="460240" y="131880"/>
                  <a:pt x="428848" y="131880"/>
                </a:cubicBezTo>
                <a:close/>
                <a:moveTo>
                  <a:pt x="333970" y="56927"/>
                </a:moveTo>
                <a:cubicBezTo>
                  <a:pt x="333970" y="25536"/>
                  <a:pt x="359506" y="0"/>
                  <a:pt x="390897" y="0"/>
                </a:cubicBezTo>
                <a:cubicBezTo>
                  <a:pt x="422288" y="0"/>
                  <a:pt x="447824" y="25536"/>
                  <a:pt x="447824" y="56927"/>
                </a:cubicBezTo>
                <a:cubicBezTo>
                  <a:pt x="447824" y="88318"/>
                  <a:pt x="422288" y="113854"/>
                  <a:pt x="390897" y="113854"/>
                </a:cubicBezTo>
                <a:cubicBezTo>
                  <a:pt x="359506" y="113854"/>
                  <a:pt x="333970" y="88318"/>
                  <a:pt x="333970" y="56927"/>
                </a:cubicBezTo>
                <a:close/>
                <a:moveTo>
                  <a:pt x="371922" y="56927"/>
                </a:moveTo>
                <a:cubicBezTo>
                  <a:pt x="371922" y="67389"/>
                  <a:pt x="380435" y="75902"/>
                  <a:pt x="390897" y="75902"/>
                </a:cubicBezTo>
                <a:cubicBezTo>
                  <a:pt x="401360" y="75902"/>
                  <a:pt x="409873" y="67389"/>
                  <a:pt x="409873" y="56927"/>
                </a:cubicBezTo>
                <a:cubicBezTo>
                  <a:pt x="409873" y="46464"/>
                  <a:pt x="401360" y="37951"/>
                  <a:pt x="390897" y="37951"/>
                </a:cubicBezTo>
                <a:cubicBezTo>
                  <a:pt x="380435" y="37951"/>
                  <a:pt x="371922" y="46464"/>
                  <a:pt x="371922" y="56927"/>
                </a:cubicBezTo>
                <a:close/>
              </a:path>
            </a:pathLst>
          </a:custGeom>
          <a:solidFill>
            <a:srgbClr val="EFB600"/>
          </a:solidFill>
          <a:ln w="949" cap="flat">
            <a:noFill/>
            <a:prstDash val="solid"/>
            <a:miter/>
          </a:ln>
        </p:spPr>
        <p:txBody>
          <a:bodyPr rtlCol="0" anchor="ctr"/>
          <a:lstStyle/>
          <a:p>
            <a:endParaRPr lang="en-ID"/>
          </a:p>
        </p:txBody>
      </p:sp>
      <p:sp>
        <p:nvSpPr>
          <p:cNvPr id="64" name="Rectangle 63">
            <a:extLst>
              <a:ext uri="{FF2B5EF4-FFF2-40B4-BE49-F238E27FC236}">
                <a16:creationId xmlns:a16="http://schemas.microsoft.com/office/drawing/2014/main" id="{FA475519-C43F-F843-A371-824BD3BB4263}"/>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Justify Text Body">
            <a:extLst>
              <a:ext uri="{FF2B5EF4-FFF2-40B4-BE49-F238E27FC236}">
                <a16:creationId xmlns:a16="http://schemas.microsoft.com/office/drawing/2014/main" id="{C5DBD3DC-F8D1-4640-B6C7-C423F66BD3FA}"/>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5</a:t>
            </a:r>
          </a:p>
        </p:txBody>
      </p:sp>
      <p:sp>
        <p:nvSpPr>
          <p:cNvPr id="66" name="TextBox 65">
            <a:extLst>
              <a:ext uri="{FF2B5EF4-FFF2-40B4-BE49-F238E27FC236}">
                <a16:creationId xmlns:a16="http://schemas.microsoft.com/office/drawing/2014/main" id="{63FB8548-5396-4043-829B-0468E64D891B}"/>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OUR SERVICES</a:t>
            </a:r>
            <a:endParaRPr lang="en-ID" sz="1200" b="1" dirty="0">
              <a:solidFill>
                <a:schemeClr val="tx1">
                  <a:lumMod val="50000"/>
                  <a:lumOff val="50000"/>
                </a:schemeClr>
              </a:solidFill>
              <a:latin typeface="Montserrat" panose="00000500000000000000" pitchFamily="2" charset="0"/>
            </a:endParaRPr>
          </a:p>
        </p:txBody>
      </p:sp>
      <p:sp>
        <p:nvSpPr>
          <p:cNvPr id="43" name="Justify Text Body">
            <a:extLst>
              <a:ext uri="{FF2B5EF4-FFF2-40B4-BE49-F238E27FC236}">
                <a16:creationId xmlns:a16="http://schemas.microsoft.com/office/drawing/2014/main" id="{C67488F2-8619-43A6-9CD9-1189D178BE11}"/>
              </a:ext>
            </a:extLst>
          </p:cNvPr>
          <p:cNvSpPr txBox="1"/>
          <p:nvPr/>
        </p:nvSpPr>
        <p:spPr>
          <a:xfrm>
            <a:off x="6644109" y="2590266"/>
            <a:ext cx="4979328" cy="2557367"/>
          </a:xfrm>
          <a:prstGeom prst="rect">
            <a:avLst/>
          </a:prstGeom>
          <a:noFill/>
        </p:spPr>
        <p:txBody>
          <a:bodyPr wrap="square" lIns="0" tIns="0" rIns="0" bIns="0" rtlCol="0">
            <a:spAutoFit/>
          </a:bodyPr>
          <a:lstStyle/>
          <a:p>
            <a:pPr>
              <a:lnSpc>
                <a:spcPct val="150000"/>
              </a:lnSpc>
            </a:pPr>
            <a:r>
              <a:rPr lang="en-GB" sz="1400" dirty="0">
                <a:solidFill>
                  <a:schemeClr val="tx1">
                    <a:lumMod val="85000"/>
                    <a:lumOff val="15000"/>
                  </a:schemeClr>
                </a:solidFill>
                <a:latin typeface="Avenir Book" panose="02000503020000020003" pitchFamily="2" charset="0"/>
              </a:rPr>
              <a:t>We offer businesses the ability to interact with their customers in more ways than ever before. We provide various communication channels for businesses of all sizes and the ability to turn a monologue into customer dialogue and vice versa. Boost your customer satisfaction and profit margin with this perfect blend of enterprise-grade messaging technology. Turn silos into synergies by tearing down boundaries that separate communications channels. </a:t>
            </a:r>
            <a:endParaRPr lang="en-ID" sz="1400" dirty="0">
              <a:solidFill>
                <a:schemeClr val="tx1">
                  <a:lumMod val="85000"/>
                  <a:lumOff val="15000"/>
                </a:schemeClr>
              </a:solidFill>
              <a:latin typeface="Avenir Book" panose="02000503020000020003" pitchFamily="2" charset="0"/>
            </a:endParaRPr>
          </a:p>
        </p:txBody>
      </p:sp>
      <p:sp>
        <p:nvSpPr>
          <p:cNvPr id="68" name="Rectangle 67">
            <a:extLst>
              <a:ext uri="{FF2B5EF4-FFF2-40B4-BE49-F238E27FC236}">
                <a16:creationId xmlns:a16="http://schemas.microsoft.com/office/drawing/2014/main" id="{1A2D8C60-A7EE-2342-B9C6-C82C7DE72F26}"/>
              </a:ext>
            </a:extLst>
          </p:cNvPr>
          <p:cNvSpPr/>
          <p:nvPr/>
        </p:nvSpPr>
        <p:spPr>
          <a:xfrm>
            <a:off x="6271870" y="1743478"/>
            <a:ext cx="5950623" cy="410060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0" name="TextBox 69">
            <a:extLst>
              <a:ext uri="{FF2B5EF4-FFF2-40B4-BE49-F238E27FC236}">
                <a16:creationId xmlns:a16="http://schemas.microsoft.com/office/drawing/2014/main" id="{D6CE5EE3-3C62-1B4F-9583-141F02ECCA54}"/>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OUR SERVICES</a:t>
            </a:r>
          </a:p>
        </p:txBody>
      </p:sp>
      <p:sp>
        <p:nvSpPr>
          <p:cNvPr id="25" name="TextBox 24">
            <a:extLst>
              <a:ext uri="{FF2B5EF4-FFF2-40B4-BE49-F238E27FC236}">
                <a16:creationId xmlns:a16="http://schemas.microsoft.com/office/drawing/2014/main" id="{99FA0954-3DEB-544E-8E33-771F15CE0A21}"/>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37" name="Picture 36">
            <a:extLst>
              <a:ext uri="{FF2B5EF4-FFF2-40B4-BE49-F238E27FC236}">
                <a16:creationId xmlns:a16="http://schemas.microsoft.com/office/drawing/2014/main" id="{71DA7759-CABD-F34F-94F4-9F155BDD4A30}"/>
              </a:ext>
            </a:extLst>
          </p:cNvPr>
          <p:cNvPicPr>
            <a:picLocks noChangeAspect="1"/>
          </p:cNvPicPr>
          <p:nvPr/>
        </p:nvPicPr>
        <p:blipFill>
          <a:blip r:embed="rId2"/>
          <a:stretch>
            <a:fillRect/>
          </a:stretch>
        </p:blipFill>
        <p:spPr>
          <a:xfrm>
            <a:off x="10787448" y="403228"/>
            <a:ext cx="1033849" cy="288078"/>
          </a:xfrm>
          <a:prstGeom prst="rect">
            <a:avLst/>
          </a:prstGeom>
        </p:spPr>
      </p:pic>
    </p:spTree>
    <p:extLst>
      <p:ext uri="{BB962C8B-B14F-4D97-AF65-F5344CB8AC3E}">
        <p14:creationId xmlns:p14="http://schemas.microsoft.com/office/powerpoint/2010/main" val="328089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2">
            <a:extLst>
              <a:ext uri="{FF2B5EF4-FFF2-40B4-BE49-F238E27FC236}">
                <a16:creationId xmlns:a16="http://schemas.microsoft.com/office/drawing/2014/main" id="{117BD84F-8FB7-3141-A354-27DA938C2DAB}"/>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Rectangle 45">
            <a:extLst>
              <a:ext uri="{FF2B5EF4-FFF2-40B4-BE49-F238E27FC236}">
                <a16:creationId xmlns:a16="http://schemas.microsoft.com/office/drawing/2014/main" id="{FAC5E135-AA67-8444-902A-C923C5425FF8}"/>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Rounded Rectangle 60">
            <a:extLst>
              <a:ext uri="{FF2B5EF4-FFF2-40B4-BE49-F238E27FC236}">
                <a16:creationId xmlns:a16="http://schemas.microsoft.com/office/drawing/2014/main" id="{F4E36000-0673-7048-9EAC-D8BAACDC7133}"/>
              </a:ext>
            </a:extLst>
          </p:cNvPr>
          <p:cNvSpPr/>
          <p:nvPr/>
        </p:nvSpPr>
        <p:spPr bwMode="auto">
          <a:xfrm>
            <a:off x="5282641" y="0"/>
            <a:ext cx="6939852"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3" name="Rectangle: Rounded Corners 22">
            <a:extLst>
              <a:ext uri="{FF2B5EF4-FFF2-40B4-BE49-F238E27FC236}">
                <a16:creationId xmlns:a16="http://schemas.microsoft.com/office/drawing/2014/main" id="{1424FCC7-E74A-4A26-ACF5-14F06F85D46C}"/>
              </a:ext>
            </a:extLst>
          </p:cNvPr>
          <p:cNvSpPr/>
          <p:nvPr/>
        </p:nvSpPr>
        <p:spPr>
          <a:xfrm>
            <a:off x="768093" y="318786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a:extLst>
              <a:ext uri="{FF2B5EF4-FFF2-40B4-BE49-F238E27FC236}">
                <a16:creationId xmlns:a16="http://schemas.microsoft.com/office/drawing/2014/main" id="{4E939C22-52D8-416D-B267-D4A6F1CE0350}"/>
              </a:ext>
            </a:extLst>
          </p:cNvPr>
          <p:cNvSpPr/>
          <p:nvPr/>
        </p:nvSpPr>
        <p:spPr>
          <a:xfrm>
            <a:off x="925864" y="3378082"/>
            <a:ext cx="183995"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extBox">
            <a:extLst>
              <a:ext uri="{FF2B5EF4-FFF2-40B4-BE49-F238E27FC236}">
                <a16:creationId xmlns:a16="http://schemas.microsoft.com/office/drawing/2014/main" id="{D9400A06-3C9E-4D3E-B010-6807C043DEC6}"/>
              </a:ext>
            </a:extLst>
          </p:cNvPr>
          <p:cNvSpPr txBox="1"/>
          <p:nvPr/>
        </p:nvSpPr>
        <p:spPr>
          <a:xfrm>
            <a:off x="1216173" y="3696808"/>
            <a:ext cx="3142054" cy="397545"/>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dirty="0">
                <a:latin typeface="Avenir Light" panose="020B0402020203020204" pitchFamily="34" charset="77"/>
              </a:rPr>
              <a:t>Send and receive replies, follow up on responses with ease, and track who has responded and when. </a:t>
            </a:r>
          </a:p>
        </p:txBody>
      </p:sp>
      <p:sp>
        <p:nvSpPr>
          <p:cNvPr id="28" name="RightSub">
            <a:extLst>
              <a:ext uri="{FF2B5EF4-FFF2-40B4-BE49-F238E27FC236}">
                <a16:creationId xmlns:a16="http://schemas.microsoft.com/office/drawing/2014/main" id="{7C30D5EA-CCB8-4C45-B140-EE7F59EEFCDD}"/>
              </a:ext>
            </a:extLst>
          </p:cNvPr>
          <p:cNvSpPr txBox="1"/>
          <p:nvPr/>
        </p:nvSpPr>
        <p:spPr>
          <a:xfrm>
            <a:off x="1209063" y="3297456"/>
            <a:ext cx="1356140"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Google Messaging</a:t>
            </a:r>
          </a:p>
        </p:txBody>
      </p:sp>
      <p:sp>
        <p:nvSpPr>
          <p:cNvPr id="31" name="Rectangle: Rounded Corners 30">
            <a:extLst>
              <a:ext uri="{FF2B5EF4-FFF2-40B4-BE49-F238E27FC236}">
                <a16:creationId xmlns:a16="http://schemas.microsoft.com/office/drawing/2014/main" id="{2CD85A67-3F40-462C-8E7C-6716F111B16D}"/>
              </a:ext>
            </a:extLst>
          </p:cNvPr>
          <p:cNvSpPr/>
          <p:nvPr/>
        </p:nvSpPr>
        <p:spPr>
          <a:xfrm>
            <a:off x="768093" y="176411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a:extLst>
              <a:ext uri="{FF2B5EF4-FFF2-40B4-BE49-F238E27FC236}">
                <a16:creationId xmlns:a16="http://schemas.microsoft.com/office/drawing/2014/main" id="{48241589-12BB-46B3-A434-12D7575C06FE}"/>
              </a:ext>
            </a:extLst>
          </p:cNvPr>
          <p:cNvSpPr/>
          <p:nvPr/>
        </p:nvSpPr>
        <p:spPr>
          <a:xfrm>
            <a:off x="930471" y="1941270"/>
            <a:ext cx="188883"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highlight>
                <a:srgbClr val="FFFF00"/>
              </a:highlight>
            </a:endParaRPr>
          </a:p>
        </p:txBody>
      </p:sp>
      <p:sp>
        <p:nvSpPr>
          <p:cNvPr id="35" name="TextBox">
            <a:extLst>
              <a:ext uri="{FF2B5EF4-FFF2-40B4-BE49-F238E27FC236}">
                <a16:creationId xmlns:a16="http://schemas.microsoft.com/office/drawing/2014/main" id="{4FBFB6C9-81AA-4BC2-8F8E-EF19D2DE6E51}"/>
              </a:ext>
            </a:extLst>
          </p:cNvPr>
          <p:cNvSpPr txBox="1"/>
          <p:nvPr/>
        </p:nvSpPr>
        <p:spPr>
          <a:xfrm>
            <a:off x="1216173" y="2246546"/>
            <a:ext cx="3297624" cy="605294"/>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Book" panose="02000503020000020003" pitchFamily="2" charset="0"/>
              </a:rPr>
              <a:t>Say goodbye to confusion with this effortless function.</a:t>
            </a:r>
            <a:r>
              <a:rPr lang="en-GB" sz="900" dirty="0">
                <a:latin typeface="Avenir Book" panose="02000503020000020003" pitchFamily="2" charset="0"/>
              </a:rPr>
              <a:t> Keep your database secure and remove friction with accurate, real-time information—instantly. </a:t>
            </a:r>
          </a:p>
        </p:txBody>
      </p:sp>
      <p:sp>
        <p:nvSpPr>
          <p:cNvPr id="36" name="RightSub">
            <a:extLst>
              <a:ext uri="{FF2B5EF4-FFF2-40B4-BE49-F238E27FC236}">
                <a16:creationId xmlns:a16="http://schemas.microsoft.com/office/drawing/2014/main" id="{BBBFE275-A164-42CC-8D55-E8F843F8877A}"/>
              </a:ext>
            </a:extLst>
          </p:cNvPr>
          <p:cNvSpPr txBox="1"/>
          <p:nvPr/>
        </p:nvSpPr>
        <p:spPr>
          <a:xfrm>
            <a:off x="1209063" y="1869234"/>
            <a:ext cx="1453347"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MNP &amp; HLR Lookup</a:t>
            </a:r>
          </a:p>
        </p:txBody>
      </p:sp>
      <p:sp>
        <p:nvSpPr>
          <p:cNvPr id="43" name="Justify Text Body">
            <a:extLst>
              <a:ext uri="{FF2B5EF4-FFF2-40B4-BE49-F238E27FC236}">
                <a16:creationId xmlns:a16="http://schemas.microsoft.com/office/drawing/2014/main" id="{C67488F2-8619-43A6-9CD9-1189D178BE11}"/>
              </a:ext>
            </a:extLst>
          </p:cNvPr>
          <p:cNvSpPr txBox="1"/>
          <p:nvPr/>
        </p:nvSpPr>
        <p:spPr>
          <a:xfrm>
            <a:off x="6662756" y="3213677"/>
            <a:ext cx="4979328" cy="1292662"/>
          </a:xfrm>
          <a:prstGeom prst="rect">
            <a:avLst/>
          </a:prstGeom>
          <a:noFill/>
        </p:spPr>
        <p:txBody>
          <a:bodyPr wrap="square" lIns="0" tIns="0" rIns="0" bIns="0" rtlCol="0">
            <a:spAutoFit/>
          </a:bodyPr>
          <a:lstStyle/>
          <a:p>
            <a:r>
              <a:rPr lang="en-GB" sz="1400" dirty="0">
                <a:solidFill>
                  <a:schemeClr val="tx1">
                    <a:lumMod val="85000"/>
                    <a:lumOff val="15000"/>
                  </a:schemeClr>
                </a:solidFill>
                <a:latin typeface="Avenir Book" panose="02000503020000020003" pitchFamily="2" charset="0"/>
              </a:rPr>
              <a:t>Through a single interface that operates across all major mobile platforms, you can now deliver an unprecedented level of customer engagement. Our goal is to provide our clients with the latest technology and communication channels that will help them communicate more effectively with every single one of their customers.</a:t>
            </a:r>
          </a:p>
        </p:txBody>
      </p:sp>
      <p:sp>
        <p:nvSpPr>
          <p:cNvPr id="53" name="Rectangle: Rounded Corners 22">
            <a:extLst>
              <a:ext uri="{FF2B5EF4-FFF2-40B4-BE49-F238E27FC236}">
                <a16:creationId xmlns:a16="http://schemas.microsoft.com/office/drawing/2014/main" id="{52894BDB-01F5-3D4B-8015-5E2FEDB1B727}"/>
              </a:ext>
            </a:extLst>
          </p:cNvPr>
          <p:cNvSpPr/>
          <p:nvPr/>
        </p:nvSpPr>
        <p:spPr>
          <a:xfrm>
            <a:off x="768093" y="461197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Rectangle 53">
            <a:extLst>
              <a:ext uri="{FF2B5EF4-FFF2-40B4-BE49-F238E27FC236}">
                <a16:creationId xmlns:a16="http://schemas.microsoft.com/office/drawing/2014/main" id="{50AC1477-752A-BD40-B591-7902BD2889BC}"/>
              </a:ext>
            </a:extLst>
          </p:cNvPr>
          <p:cNvSpPr/>
          <p:nvPr/>
        </p:nvSpPr>
        <p:spPr>
          <a:xfrm>
            <a:off x="935359" y="4786347"/>
            <a:ext cx="183995"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TextBox">
            <a:extLst>
              <a:ext uri="{FF2B5EF4-FFF2-40B4-BE49-F238E27FC236}">
                <a16:creationId xmlns:a16="http://schemas.microsoft.com/office/drawing/2014/main" id="{D985A32E-7634-A04B-8EF3-278E6FF31605}"/>
              </a:ext>
            </a:extLst>
          </p:cNvPr>
          <p:cNvSpPr txBox="1"/>
          <p:nvPr/>
        </p:nvSpPr>
        <p:spPr>
          <a:xfrm>
            <a:off x="1216173" y="5120918"/>
            <a:ext cx="3142054" cy="397545"/>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dirty="0">
                <a:latin typeface="Avenir Book" panose="02000503020000020003" pitchFamily="2" charset="0"/>
              </a:rPr>
              <a:t>Create an innovative voice interaction that's enjoyable and easy to maintain. </a:t>
            </a:r>
            <a:endParaRPr lang="en-ID" sz="900" dirty="0">
              <a:latin typeface="Avenir Book" panose="02000503020000020003" pitchFamily="2" charset="0"/>
            </a:endParaRPr>
          </a:p>
        </p:txBody>
      </p:sp>
      <p:sp>
        <p:nvSpPr>
          <p:cNvPr id="57" name="RightSub">
            <a:extLst>
              <a:ext uri="{FF2B5EF4-FFF2-40B4-BE49-F238E27FC236}">
                <a16:creationId xmlns:a16="http://schemas.microsoft.com/office/drawing/2014/main" id="{0CD6FCE3-B6CA-3543-B12F-4E303904FACF}"/>
              </a:ext>
            </a:extLst>
          </p:cNvPr>
          <p:cNvSpPr txBox="1"/>
          <p:nvPr/>
        </p:nvSpPr>
        <p:spPr>
          <a:xfrm>
            <a:off x="1216173" y="4710008"/>
            <a:ext cx="1612557"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WhatsApp Messaging</a:t>
            </a:r>
          </a:p>
        </p:txBody>
      </p:sp>
      <p:sp>
        <p:nvSpPr>
          <p:cNvPr id="25" name="Freeform: Shape 47">
            <a:extLst>
              <a:ext uri="{FF2B5EF4-FFF2-40B4-BE49-F238E27FC236}">
                <a16:creationId xmlns:a16="http://schemas.microsoft.com/office/drawing/2014/main" id="{7518B3C9-073A-DA43-B5BE-360FEA1E697E}"/>
              </a:ext>
            </a:extLst>
          </p:cNvPr>
          <p:cNvSpPr>
            <a:spLocks noChangeAspect="1"/>
          </p:cNvSpPr>
          <p:nvPr/>
        </p:nvSpPr>
        <p:spPr>
          <a:xfrm>
            <a:off x="4812948" y="1992311"/>
            <a:ext cx="675482" cy="675482"/>
          </a:xfrm>
          <a:custGeom>
            <a:avLst/>
            <a:gdLst>
              <a:gd name="connsiteX0" fmla="*/ 211727 w 324986"/>
              <a:gd name="connsiteY0" fmla="*/ 217794 h 324986"/>
              <a:gd name="connsiteX1" fmla="*/ 212052 w 324986"/>
              <a:gd name="connsiteY1" fmla="*/ 217794 h 324986"/>
              <a:gd name="connsiteX2" fmla="*/ 228922 w 324986"/>
              <a:gd name="connsiteY2" fmla="*/ 229599 h 324986"/>
              <a:gd name="connsiteX3" fmla="*/ 204006 w 324986"/>
              <a:gd name="connsiteY3" fmla="*/ 229599 h 324986"/>
              <a:gd name="connsiteX4" fmla="*/ 203756 w 324986"/>
              <a:gd name="connsiteY4" fmla="*/ 227088 h 324986"/>
              <a:gd name="connsiteX5" fmla="*/ 203632 w 324986"/>
              <a:gd name="connsiteY5" fmla="*/ 226598 h 324986"/>
              <a:gd name="connsiteX6" fmla="*/ 201875 w 324986"/>
              <a:gd name="connsiteY6" fmla="*/ 220748 h 324986"/>
              <a:gd name="connsiteX7" fmla="*/ 211727 w 324986"/>
              <a:gd name="connsiteY7" fmla="*/ 217794 h 324986"/>
              <a:gd name="connsiteX8" fmla="*/ 112934 w 324986"/>
              <a:gd name="connsiteY8" fmla="*/ 217793 h 324986"/>
              <a:gd name="connsiteX9" fmla="*/ 113259 w 324986"/>
              <a:gd name="connsiteY9" fmla="*/ 217793 h 324986"/>
              <a:gd name="connsiteX10" fmla="*/ 123113 w 324986"/>
              <a:gd name="connsiteY10" fmla="*/ 220748 h 324986"/>
              <a:gd name="connsiteX11" fmla="*/ 121230 w 324986"/>
              <a:gd name="connsiteY11" fmla="*/ 227167 h 324986"/>
              <a:gd name="connsiteX12" fmla="*/ 120974 w 324986"/>
              <a:gd name="connsiteY12" fmla="*/ 229599 h 324986"/>
              <a:gd name="connsiteX13" fmla="*/ 96064 w 324986"/>
              <a:gd name="connsiteY13" fmla="*/ 229599 h 324986"/>
              <a:gd name="connsiteX14" fmla="*/ 112934 w 324986"/>
              <a:gd name="connsiteY14" fmla="*/ 217793 h 324986"/>
              <a:gd name="connsiteX15" fmla="*/ 162493 w 324986"/>
              <a:gd name="connsiteY15" fmla="*/ 205988 h 324986"/>
              <a:gd name="connsiteX16" fmla="*/ 191557 w 324986"/>
              <a:gd name="connsiteY16" fmla="*/ 229547 h 324986"/>
              <a:gd name="connsiteX17" fmla="*/ 191497 w 324986"/>
              <a:gd name="connsiteY17" fmla="*/ 229599 h 324986"/>
              <a:gd name="connsiteX18" fmla="*/ 133418 w 324986"/>
              <a:gd name="connsiteY18" fmla="*/ 229599 h 324986"/>
              <a:gd name="connsiteX19" fmla="*/ 162493 w 324986"/>
              <a:gd name="connsiteY19" fmla="*/ 205988 h 324986"/>
              <a:gd name="connsiteX20" fmla="*/ 211890 w 324986"/>
              <a:gd name="connsiteY20" fmla="*/ 191076 h 324986"/>
              <a:gd name="connsiteX21" fmla="*/ 219036 w 324986"/>
              <a:gd name="connsiteY21" fmla="*/ 198222 h 324986"/>
              <a:gd name="connsiteX22" fmla="*/ 211890 w 324986"/>
              <a:gd name="connsiteY22" fmla="*/ 205366 h 324986"/>
              <a:gd name="connsiteX23" fmla="*/ 204745 w 324986"/>
              <a:gd name="connsiteY23" fmla="*/ 198222 h 324986"/>
              <a:gd name="connsiteX24" fmla="*/ 211890 w 324986"/>
              <a:gd name="connsiteY24" fmla="*/ 191076 h 324986"/>
              <a:gd name="connsiteX25" fmla="*/ 113096 w 324986"/>
              <a:gd name="connsiteY25" fmla="*/ 191076 h 324986"/>
              <a:gd name="connsiteX26" fmla="*/ 120241 w 324986"/>
              <a:gd name="connsiteY26" fmla="*/ 198222 h 324986"/>
              <a:gd name="connsiteX27" fmla="*/ 113096 w 324986"/>
              <a:gd name="connsiteY27" fmla="*/ 205366 h 324986"/>
              <a:gd name="connsiteX28" fmla="*/ 105951 w 324986"/>
              <a:gd name="connsiteY28" fmla="*/ 198222 h 324986"/>
              <a:gd name="connsiteX29" fmla="*/ 113096 w 324986"/>
              <a:gd name="connsiteY29" fmla="*/ 191076 h 324986"/>
              <a:gd name="connsiteX30" fmla="*/ 162493 w 324986"/>
              <a:gd name="connsiteY30" fmla="*/ 171814 h 324986"/>
              <a:gd name="connsiteX31" fmla="*/ 173366 w 324986"/>
              <a:gd name="connsiteY31" fmla="*/ 182688 h 324986"/>
              <a:gd name="connsiteX32" fmla="*/ 162493 w 324986"/>
              <a:gd name="connsiteY32" fmla="*/ 193561 h 324986"/>
              <a:gd name="connsiteX33" fmla="*/ 151619 w 324986"/>
              <a:gd name="connsiteY33" fmla="*/ 182688 h 324986"/>
              <a:gd name="connsiteX34" fmla="*/ 162493 w 324986"/>
              <a:gd name="connsiteY34" fmla="*/ 171814 h 324986"/>
              <a:gd name="connsiteX35" fmla="*/ 162493 w 324986"/>
              <a:gd name="connsiteY35" fmla="*/ 159387 h 324986"/>
              <a:gd name="connsiteX36" fmla="*/ 139192 w 324986"/>
              <a:gd name="connsiteY36" fmla="*/ 182688 h 324986"/>
              <a:gd name="connsiteX37" fmla="*/ 144582 w 324986"/>
              <a:gd name="connsiteY37" fmla="*/ 197571 h 324986"/>
              <a:gd name="connsiteX38" fmla="*/ 135727 w 324986"/>
              <a:gd name="connsiteY38" fmla="*/ 203173 h 324986"/>
              <a:gd name="connsiteX39" fmla="*/ 129211 w 324986"/>
              <a:gd name="connsiteY39" fmla="*/ 209899 h 324986"/>
              <a:gd name="connsiteX40" fmla="*/ 128918 w 324986"/>
              <a:gd name="connsiteY40" fmla="*/ 209723 h 324986"/>
              <a:gd name="connsiteX41" fmla="*/ 132668 w 324986"/>
              <a:gd name="connsiteY41" fmla="*/ 198220 h 324986"/>
              <a:gd name="connsiteX42" fmla="*/ 113096 w 324986"/>
              <a:gd name="connsiteY42" fmla="*/ 178648 h 324986"/>
              <a:gd name="connsiteX43" fmla="*/ 93524 w 324986"/>
              <a:gd name="connsiteY43" fmla="*/ 198220 h 324986"/>
              <a:gd name="connsiteX44" fmla="*/ 97291 w 324986"/>
              <a:gd name="connsiteY44" fmla="*/ 209747 h 324986"/>
              <a:gd name="connsiteX45" fmla="*/ 83179 w 324986"/>
              <a:gd name="connsiteY45" fmla="*/ 229585 h 324986"/>
              <a:gd name="connsiteX46" fmla="*/ 85282 w 324986"/>
              <a:gd name="connsiteY46" fmla="*/ 238226 h 324986"/>
              <a:gd name="connsiteX47" fmla="*/ 93271 w 324986"/>
              <a:gd name="connsiteY47" fmla="*/ 242026 h 324986"/>
              <a:gd name="connsiteX48" fmla="*/ 132921 w 324986"/>
              <a:gd name="connsiteY48" fmla="*/ 242026 h 324986"/>
              <a:gd name="connsiteX49" fmla="*/ 133045 w 324986"/>
              <a:gd name="connsiteY49" fmla="*/ 242019 h 324986"/>
              <a:gd name="connsiteX50" fmla="*/ 133271 w 324986"/>
              <a:gd name="connsiteY50" fmla="*/ 242026 h 324986"/>
              <a:gd name="connsiteX51" fmla="*/ 191519 w 324986"/>
              <a:gd name="connsiteY51" fmla="*/ 242026 h 324986"/>
              <a:gd name="connsiteX52" fmla="*/ 191870 w 324986"/>
              <a:gd name="connsiteY52" fmla="*/ 242015 h 324986"/>
              <a:gd name="connsiteX53" fmla="*/ 192065 w 324986"/>
              <a:gd name="connsiteY53" fmla="*/ 242026 h 324986"/>
              <a:gd name="connsiteX54" fmla="*/ 231715 w 324986"/>
              <a:gd name="connsiteY54" fmla="*/ 242026 h 324986"/>
              <a:gd name="connsiteX55" fmla="*/ 239703 w 324986"/>
              <a:gd name="connsiteY55" fmla="*/ 238226 h 324986"/>
              <a:gd name="connsiteX56" fmla="*/ 241807 w 324986"/>
              <a:gd name="connsiteY56" fmla="*/ 229585 h 324986"/>
              <a:gd name="connsiteX57" fmla="*/ 227695 w 324986"/>
              <a:gd name="connsiteY57" fmla="*/ 209747 h 324986"/>
              <a:gd name="connsiteX58" fmla="*/ 231462 w 324986"/>
              <a:gd name="connsiteY58" fmla="*/ 198222 h 324986"/>
              <a:gd name="connsiteX59" fmla="*/ 211890 w 324986"/>
              <a:gd name="connsiteY59" fmla="*/ 178649 h 324986"/>
              <a:gd name="connsiteX60" fmla="*/ 192318 w 324986"/>
              <a:gd name="connsiteY60" fmla="*/ 198222 h 324986"/>
              <a:gd name="connsiteX61" fmla="*/ 196068 w 324986"/>
              <a:gd name="connsiteY61" fmla="*/ 209723 h 324986"/>
              <a:gd name="connsiteX62" fmla="*/ 195772 w 324986"/>
              <a:gd name="connsiteY62" fmla="*/ 209896 h 324986"/>
              <a:gd name="connsiteX63" fmla="*/ 189258 w 324986"/>
              <a:gd name="connsiteY63" fmla="*/ 203173 h 324986"/>
              <a:gd name="connsiteX64" fmla="*/ 180404 w 324986"/>
              <a:gd name="connsiteY64" fmla="*/ 197571 h 324986"/>
              <a:gd name="connsiteX65" fmla="*/ 185794 w 324986"/>
              <a:gd name="connsiteY65" fmla="*/ 182688 h 324986"/>
              <a:gd name="connsiteX66" fmla="*/ 162493 w 324986"/>
              <a:gd name="connsiteY66" fmla="*/ 159387 h 324986"/>
              <a:gd name="connsiteX67" fmla="*/ 190735 w 324986"/>
              <a:gd name="connsiteY67" fmla="*/ 101630 h 324986"/>
              <a:gd name="connsiteX68" fmla="*/ 208401 w 324986"/>
              <a:gd name="connsiteY68" fmla="*/ 113597 h 324986"/>
              <a:gd name="connsiteX69" fmla="*/ 197504 w 324986"/>
              <a:gd name="connsiteY69" fmla="*/ 116194 h 324986"/>
              <a:gd name="connsiteX70" fmla="*/ 192684 w 324986"/>
              <a:gd name="connsiteY70" fmla="*/ 105032 h 324986"/>
              <a:gd name="connsiteX71" fmla="*/ 190735 w 324986"/>
              <a:gd name="connsiteY71" fmla="*/ 101630 h 324986"/>
              <a:gd name="connsiteX72" fmla="*/ 134429 w 324986"/>
              <a:gd name="connsiteY72" fmla="*/ 101546 h 324986"/>
              <a:gd name="connsiteX73" fmla="*/ 132489 w 324986"/>
              <a:gd name="connsiteY73" fmla="*/ 104954 h 324986"/>
              <a:gd name="connsiteX74" fmla="*/ 127675 w 324986"/>
              <a:gd name="connsiteY74" fmla="*/ 116235 h 324986"/>
              <a:gd name="connsiteX75" fmla="*/ 116580 w 324986"/>
              <a:gd name="connsiteY75" fmla="*/ 113601 h 324986"/>
              <a:gd name="connsiteX76" fmla="*/ 134429 w 324986"/>
              <a:gd name="connsiteY76" fmla="*/ 101546 h 324986"/>
              <a:gd name="connsiteX77" fmla="*/ 168706 w 324986"/>
              <a:gd name="connsiteY77" fmla="*/ 96812 h 324986"/>
              <a:gd name="connsiteX78" fmla="*/ 181713 w 324986"/>
              <a:gd name="connsiteY78" fmla="*/ 110869 h 324986"/>
              <a:gd name="connsiteX79" fmla="*/ 184974 w 324986"/>
              <a:gd name="connsiteY79" fmla="*/ 118084 h 324986"/>
              <a:gd name="connsiteX80" fmla="*/ 168706 w 324986"/>
              <a:gd name="connsiteY80" fmla="*/ 119217 h 324986"/>
              <a:gd name="connsiteX81" fmla="*/ 156279 w 324986"/>
              <a:gd name="connsiteY81" fmla="*/ 96805 h 324986"/>
              <a:gd name="connsiteX82" fmla="*/ 156279 w 324986"/>
              <a:gd name="connsiteY82" fmla="*/ 119218 h 324986"/>
              <a:gd name="connsiteX83" fmla="*/ 140200 w 324986"/>
              <a:gd name="connsiteY83" fmla="*/ 118107 h 324986"/>
              <a:gd name="connsiteX84" fmla="*/ 156279 w 324986"/>
              <a:gd name="connsiteY84" fmla="*/ 96805 h 324986"/>
              <a:gd name="connsiteX85" fmla="*/ 162493 w 324986"/>
              <a:gd name="connsiteY85" fmla="*/ 82960 h 324986"/>
              <a:gd name="connsiteX86" fmla="*/ 106254 w 324986"/>
              <a:gd name="connsiteY86" fmla="*/ 106255 h 324986"/>
              <a:gd name="connsiteX87" fmla="*/ 82961 w 324986"/>
              <a:gd name="connsiteY87" fmla="*/ 162493 h 324986"/>
              <a:gd name="connsiteX88" fmla="*/ 83558 w 324986"/>
              <a:gd name="connsiteY88" fmla="*/ 172289 h 324986"/>
              <a:gd name="connsiteX89" fmla="*/ 89718 w 324986"/>
              <a:gd name="connsiteY89" fmla="*/ 177745 h 324986"/>
              <a:gd name="connsiteX90" fmla="*/ 90484 w 324986"/>
              <a:gd name="connsiteY90" fmla="*/ 177697 h 324986"/>
              <a:gd name="connsiteX91" fmla="*/ 95893 w 324986"/>
              <a:gd name="connsiteY91" fmla="*/ 170773 h 324986"/>
              <a:gd name="connsiteX92" fmla="*/ 95672 w 324986"/>
              <a:gd name="connsiteY92" fmla="*/ 168707 h 324986"/>
              <a:gd name="connsiteX93" fmla="*/ 104397 w 324986"/>
              <a:gd name="connsiteY93" fmla="*/ 168707 h 324986"/>
              <a:gd name="connsiteX94" fmla="*/ 110611 w 324986"/>
              <a:gd name="connsiteY94" fmla="*/ 162494 h 324986"/>
              <a:gd name="connsiteX95" fmla="*/ 104397 w 324986"/>
              <a:gd name="connsiteY95" fmla="*/ 156280 h 324986"/>
              <a:gd name="connsiteX96" fmla="*/ 95678 w 324986"/>
              <a:gd name="connsiteY96" fmla="*/ 156280 h 324986"/>
              <a:gd name="connsiteX97" fmla="*/ 107698 w 324986"/>
              <a:gd name="connsiteY97" fmla="*/ 123797 h 324986"/>
              <a:gd name="connsiteX98" fmla="*/ 124350 w 324986"/>
              <a:gd name="connsiteY98" fmla="*/ 128233 h 324986"/>
              <a:gd name="connsiteX99" fmla="*/ 121225 w 324986"/>
              <a:gd name="connsiteY99" fmla="*/ 155194 h 324986"/>
              <a:gd name="connsiteX100" fmla="*/ 127282 w 324986"/>
              <a:gd name="connsiteY100" fmla="*/ 161559 h 324986"/>
              <a:gd name="connsiteX101" fmla="*/ 127440 w 324986"/>
              <a:gd name="connsiteY101" fmla="*/ 161562 h 324986"/>
              <a:gd name="connsiteX102" fmla="*/ 133648 w 324986"/>
              <a:gd name="connsiteY102" fmla="*/ 155502 h 324986"/>
              <a:gd name="connsiteX103" fmla="*/ 136641 w 324986"/>
              <a:gd name="connsiteY103" fmla="*/ 130187 h 324986"/>
              <a:gd name="connsiteX104" fmla="*/ 156279 w 324986"/>
              <a:gd name="connsiteY104" fmla="*/ 131649 h 324986"/>
              <a:gd name="connsiteX105" fmla="*/ 156279 w 324986"/>
              <a:gd name="connsiteY105" fmla="*/ 141989 h 324986"/>
              <a:gd name="connsiteX106" fmla="*/ 162493 w 324986"/>
              <a:gd name="connsiteY106" fmla="*/ 148203 h 324986"/>
              <a:gd name="connsiteX107" fmla="*/ 168706 w 324986"/>
              <a:gd name="connsiteY107" fmla="*/ 141989 h 324986"/>
              <a:gd name="connsiteX108" fmla="*/ 168706 w 324986"/>
              <a:gd name="connsiteY108" fmla="*/ 131649 h 324986"/>
              <a:gd name="connsiteX109" fmla="*/ 188602 w 324986"/>
              <a:gd name="connsiteY109" fmla="*/ 130153 h 324986"/>
              <a:gd name="connsiteX110" fmla="*/ 191654 w 324986"/>
              <a:gd name="connsiteY110" fmla="*/ 155803 h 324986"/>
              <a:gd name="connsiteX111" fmla="*/ 197864 w 324986"/>
              <a:gd name="connsiteY111" fmla="*/ 161872 h 324986"/>
              <a:gd name="connsiteX112" fmla="*/ 198011 w 324986"/>
              <a:gd name="connsiteY112" fmla="*/ 161870 h 324986"/>
              <a:gd name="connsiteX113" fmla="*/ 204077 w 324986"/>
              <a:gd name="connsiteY113" fmla="*/ 155513 h 324986"/>
              <a:gd name="connsiteX114" fmla="*/ 200881 w 324986"/>
              <a:gd name="connsiteY114" fmla="*/ 128177 h 324986"/>
              <a:gd name="connsiteX115" fmla="*/ 217286 w 324986"/>
              <a:gd name="connsiteY115" fmla="*/ 123795 h 324986"/>
              <a:gd name="connsiteX116" fmla="*/ 229308 w 324986"/>
              <a:gd name="connsiteY116" fmla="*/ 156280 h 324986"/>
              <a:gd name="connsiteX117" fmla="*/ 219035 w 324986"/>
              <a:gd name="connsiteY117" fmla="*/ 156280 h 324986"/>
              <a:gd name="connsiteX118" fmla="*/ 212821 w 324986"/>
              <a:gd name="connsiteY118" fmla="*/ 162494 h 324986"/>
              <a:gd name="connsiteX119" fmla="*/ 219035 w 324986"/>
              <a:gd name="connsiteY119" fmla="*/ 168707 h 324986"/>
              <a:gd name="connsiteX120" fmla="*/ 229314 w 324986"/>
              <a:gd name="connsiteY120" fmla="*/ 168707 h 324986"/>
              <a:gd name="connsiteX121" fmla="*/ 229093 w 324986"/>
              <a:gd name="connsiteY121" fmla="*/ 170773 h 324986"/>
              <a:gd name="connsiteX122" fmla="*/ 234502 w 324986"/>
              <a:gd name="connsiteY122" fmla="*/ 177697 h 324986"/>
              <a:gd name="connsiteX123" fmla="*/ 235268 w 324986"/>
              <a:gd name="connsiteY123" fmla="*/ 177745 h 324986"/>
              <a:gd name="connsiteX124" fmla="*/ 241426 w 324986"/>
              <a:gd name="connsiteY124" fmla="*/ 172289 h 324986"/>
              <a:gd name="connsiteX125" fmla="*/ 242025 w 324986"/>
              <a:gd name="connsiteY125" fmla="*/ 162493 h 324986"/>
              <a:gd name="connsiteX126" fmla="*/ 218730 w 324986"/>
              <a:gd name="connsiteY126" fmla="*/ 106255 h 324986"/>
              <a:gd name="connsiteX127" fmla="*/ 162493 w 324986"/>
              <a:gd name="connsiteY127" fmla="*/ 82960 h 324986"/>
              <a:gd name="connsiteX128" fmla="*/ 162493 w 324986"/>
              <a:gd name="connsiteY128" fmla="*/ 0 h 324986"/>
              <a:gd name="connsiteX129" fmla="*/ 324986 w 324986"/>
              <a:gd name="connsiteY129" fmla="*/ 162493 h 324986"/>
              <a:gd name="connsiteX130" fmla="*/ 162493 w 324986"/>
              <a:gd name="connsiteY130" fmla="*/ 324986 h 324986"/>
              <a:gd name="connsiteX131" fmla="*/ 0 w 324986"/>
              <a:gd name="connsiteY131" fmla="*/ 162493 h 324986"/>
              <a:gd name="connsiteX132" fmla="*/ 162493 w 324986"/>
              <a:gd name="connsiteY132" fmla="*/ 0 h 32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24986" h="324986">
                <a:moveTo>
                  <a:pt x="211727" y="217794"/>
                </a:moveTo>
                <a:lnTo>
                  <a:pt x="212052" y="217794"/>
                </a:lnTo>
                <a:cubicBezTo>
                  <a:pt x="219638" y="217794"/>
                  <a:pt x="226365" y="222627"/>
                  <a:pt x="228922" y="229599"/>
                </a:cubicBezTo>
                <a:lnTo>
                  <a:pt x="204006" y="229599"/>
                </a:lnTo>
                <a:cubicBezTo>
                  <a:pt x="204008" y="228763"/>
                  <a:pt x="203928" y="227922"/>
                  <a:pt x="203756" y="227088"/>
                </a:cubicBezTo>
                <a:cubicBezTo>
                  <a:pt x="203720" y="226922"/>
                  <a:pt x="203679" y="226758"/>
                  <a:pt x="203632" y="226598"/>
                </a:cubicBezTo>
                <a:cubicBezTo>
                  <a:pt x="203189" y="224603"/>
                  <a:pt x="202600" y="222648"/>
                  <a:pt x="201875" y="220748"/>
                </a:cubicBezTo>
                <a:cubicBezTo>
                  <a:pt x="204784" y="218831"/>
                  <a:pt x="208194" y="217794"/>
                  <a:pt x="211727" y="217794"/>
                </a:cubicBezTo>
                <a:close/>
                <a:moveTo>
                  <a:pt x="112934" y="217793"/>
                </a:moveTo>
                <a:lnTo>
                  <a:pt x="113259" y="217793"/>
                </a:lnTo>
                <a:cubicBezTo>
                  <a:pt x="116798" y="217793"/>
                  <a:pt x="120206" y="218831"/>
                  <a:pt x="123113" y="220748"/>
                </a:cubicBezTo>
                <a:cubicBezTo>
                  <a:pt x="122318" y="222828"/>
                  <a:pt x="121685" y="224974"/>
                  <a:pt x="121230" y="227167"/>
                </a:cubicBezTo>
                <a:cubicBezTo>
                  <a:pt x="121062" y="227977"/>
                  <a:pt x="120981" y="228791"/>
                  <a:pt x="120974" y="229599"/>
                </a:cubicBezTo>
                <a:lnTo>
                  <a:pt x="96064" y="229599"/>
                </a:lnTo>
                <a:cubicBezTo>
                  <a:pt x="98621" y="222627"/>
                  <a:pt x="105348" y="217793"/>
                  <a:pt x="112934" y="217793"/>
                </a:cubicBezTo>
                <a:close/>
                <a:moveTo>
                  <a:pt x="162493" y="205988"/>
                </a:moveTo>
                <a:cubicBezTo>
                  <a:pt x="176450" y="205988"/>
                  <a:pt x="188649" y="215888"/>
                  <a:pt x="191557" y="229547"/>
                </a:cubicBezTo>
                <a:cubicBezTo>
                  <a:pt x="191539" y="229569"/>
                  <a:pt x="191517" y="229588"/>
                  <a:pt x="191497" y="229599"/>
                </a:cubicBezTo>
                <a:lnTo>
                  <a:pt x="133418" y="229599"/>
                </a:lnTo>
                <a:cubicBezTo>
                  <a:pt x="136305" y="215912"/>
                  <a:pt x="148517" y="205988"/>
                  <a:pt x="162493" y="205988"/>
                </a:cubicBezTo>
                <a:close/>
                <a:moveTo>
                  <a:pt x="211890" y="191076"/>
                </a:moveTo>
                <a:cubicBezTo>
                  <a:pt x="215829" y="191076"/>
                  <a:pt x="219036" y="194281"/>
                  <a:pt x="219036" y="198222"/>
                </a:cubicBezTo>
                <a:cubicBezTo>
                  <a:pt x="219036" y="202161"/>
                  <a:pt x="215829" y="205366"/>
                  <a:pt x="211890" y="205366"/>
                </a:cubicBezTo>
                <a:cubicBezTo>
                  <a:pt x="207950" y="205366"/>
                  <a:pt x="204745" y="202161"/>
                  <a:pt x="204745" y="198222"/>
                </a:cubicBezTo>
                <a:cubicBezTo>
                  <a:pt x="204745" y="194281"/>
                  <a:pt x="207950" y="191076"/>
                  <a:pt x="211890" y="191076"/>
                </a:cubicBezTo>
                <a:close/>
                <a:moveTo>
                  <a:pt x="113096" y="191076"/>
                </a:moveTo>
                <a:cubicBezTo>
                  <a:pt x="117036" y="191076"/>
                  <a:pt x="120241" y="194281"/>
                  <a:pt x="120241" y="198222"/>
                </a:cubicBezTo>
                <a:cubicBezTo>
                  <a:pt x="120241" y="202161"/>
                  <a:pt x="117036" y="205366"/>
                  <a:pt x="113096" y="205366"/>
                </a:cubicBezTo>
                <a:cubicBezTo>
                  <a:pt x="109156" y="205366"/>
                  <a:pt x="105951" y="202161"/>
                  <a:pt x="105951" y="198222"/>
                </a:cubicBezTo>
                <a:cubicBezTo>
                  <a:pt x="105951" y="194281"/>
                  <a:pt x="109156" y="191076"/>
                  <a:pt x="113096" y="191076"/>
                </a:cubicBezTo>
                <a:close/>
                <a:moveTo>
                  <a:pt x="162493" y="171814"/>
                </a:moveTo>
                <a:cubicBezTo>
                  <a:pt x="168489" y="171814"/>
                  <a:pt x="173366" y="176692"/>
                  <a:pt x="173366" y="182688"/>
                </a:cubicBezTo>
                <a:cubicBezTo>
                  <a:pt x="173366" y="188683"/>
                  <a:pt x="168489" y="193561"/>
                  <a:pt x="162493" y="193561"/>
                </a:cubicBezTo>
                <a:cubicBezTo>
                  <a:pt x="156498" y="193561"/>
                  <a:pt x="151619" y="188683"/>
                  <a:pt x="151619" y="182688"/>
                </a:cubicBezTo>
                <a:cubicBezTo>
                  <a:pt x="151619" y="176692"/>
                  <a:pt x="156498" y="171814"/>
                  <a:pt x="162493" y="171814"/>
                </a:cubicBezTo>
                <a:close/>
                <a:moveTo>
                  <a:pt x="162493" y="159387"/>
                </a:moveTo>
                <a:cubicBezTo>
                  <a:pt x="149645" y="159387"/>
                  <a:pt x="139192" y="169840"/>
                  <a:pt x="139192" y="182688"/>
                </a:cubicBezTo>
                <a:cubicBezTo>
                  <a:pt x="139192" y="188342"/>
                  <a:pt x="141219" y="193532"/>
                  <a:pt x="144582" y="197571"/>
                </a:cubicBezTo>
                <a:cubicBezTo>
                  <a:pt x="141425" y="199055"/>
                  <a:pt x="138446" y="200930"/>
                  <a:pt x="135727" y="203173"/>
                </a:cubicBezTo>
                <a:cubicBezTo>
                  <a:pt x="133301" y="205175"/>
                  <a:pt x="131121" y="207435"/>
                  <a:pt x="129211" y="209899"/>
                </a:cubicBezTo>
                <a:cubicBezTo>
                  <a:pt x="129115" y="209838"/>
                  <a:pt x="129016" y="209781"/>
                  <a:pt x="128918" y="209723"/>
                </a:cubicBezTo>
                <a:cubicBezTo>
                  <a:pt x="131273" y="206491"/>
                  <a:pt x="132668" y="202517"/>
                  <a:pt x="132668" y="198220"/>
                </a:cubicBezTo>
                <a:cubicBezTo>
                  <a:pt x="132668" y="187428"/>
                  <a:pt x="123888" y="178648"/>
                  <a:pt x="113096" y="178648"/>
                </a:cubicBezTo>
                <a:cubicBezTo>
                  <a:pt x="102304" y="178648"/>
                  <a:pt x="93524" y="187428"/>
                  <a:pt x="93524" y="198220"/>
                </a:cubicBezTo>
                <a:cubicBezTo>
                  <a:pt x="93524" y="202528"/>
                  <a:pt x="94924" y="206512"/>
                  <a:pt x="97291" y="209747"/>
                </a:cubicBezTo>
                <a:cubicBezTo>
                  <a:pt x="90224" y="214017"/>
                  <a:pt x="84942" y="221094"/>
                  <a:pt x="83179" y="229585"/>
                </a:cubicBezTo>
                <a:cubicBezTo>
                  <a:pt x="82542" y="232651"/>
                  <a:pt x="83309" y="235801"/>
                  <a:pt x="85282" y="238226"/>
                </a:cubicBezTo>
                <a:cubicBezTo>
                  <a:pt x="87247" y="240640"/>
                  <a:pt x="90159" y="242026"/>
                  <a:pt x="93271" y="242026"/>
                </a:cubicBezTo>
                <a:lnTo>
                  <a:pt x="132921" y="242026"/>
                </a:lnTo>
                <a:cubicBezTo>
                  <a:pt x="132963" y="242026"/>
                  <a:pt x="133004" y="242020"/>
                  <a:pt x="133045" y="242019"/>
                </a:cubicBezTo>
                <a:cubicBezTo>
                  <a:pt x="133121" y="242020"/>
                  <a:pt x="133196" y="242026"/>
                  <a:pt x="133271" y="242026"/>
                </a:cubicBezTo>
                <a:lnTo>
                  <a:pt x="191519" y="242026"/>
                </a:lnTo>
                <a:cubicBezTo>
                  <a:pt x="191636" y="242026"/>
                  <a:pt x="191752" y="242019"/>
                  <a:pt x="191870" y="242015"/>
                </a:cubicBezTo>
                <a:cubicBezTo>
                  <a:pt x="191935" y="242018"/>
                  <a:pt x="191998" y="242026"/>
                  <a:pt x="192065" y="242026"/>
                </a:cubicBezTo>
                <a:lnTo>
                  <a:pt x="231715" y="242026"/>
                </a:lnTo>
                <a:cubicBezTo>
                  <a:pt x="234827" y="242026"/>
                  <a:pt x="237739" y="240640"/>
                  <a:pt x="239703" y="238226"/>
                </a:cubicBezTo>
                <a:cubicBezTo>
                  <a:pt x="241678" y="235801"/>
                  <a:pt x="242444" y="232651"/>
                  <a:pt x="241807" y="229585"/>
                </a:cubicBezTo>
                <a:cubicBezTo>
                  <a:pt x="240043" y="221094"/>
                  <a:pt x="234761" y="214017"/>
                  <a:pt x="227695" y="209747"/>
                </a:cubicBezTo>
                <a:cubicBezTo>
                  <a:pt x="230061" y="206512"/>
                  <a:pt x="231462" y="202528"/>
                  <a:pt x="231462" y="198222"/>
                </a:cubicBezTo>
                <a:cubicBezTo>
                  <a:pt x="231462" y="187429"/>
                  <a:pt x="222681" y="178649"/>
                  <a:pt x="211890" y="178649"/>
                </a:cubicBezTo>
                <a:cubicBezTo>
                  <a:pt x="201098" y="178649"/>
                  <a:pt x="192318" y="187429"/>
                  <a:pt x="192318" y="198222"/>
                </a:cubicBezTo>
                <a:cubicBezTo>
                  <a:pt x="192318" y="202517"/>
                  <a:pt x="193712" y="206491"/>
                  <a:pt x="196068" y="209723"/>
                </a:cubicBezTo>
                <a:cubicBezTo>
                  <a:pt x="195969" y="209781"/>
                  <a:pt x="195870" y="209836"/>
                  <a:pt x="195772" y="209896"/>
                </a:cubicBezTo>
                <a:cubicBezTo>
                  <a:pt x="193865" y="207434"/>
                  <a:pt x="191683" y="205173"/>
                  <a:pt x="189258" y="203173"/>
                </a:cubicBezTo>
                <a:cubicBezTo>
                  <a:pt x="186540" y="200932"/>
                  <a:pt x="183560" y="199055"/>
                  <a:pt x="180404" y="197571"/>
                </a:cubicBezTo>
                <a:cubicBezTo>
                  <a:pt x="183767" y="193532"/>
                  <a:pt x="185794" y="188342"/>
                  <a:pt x="185794" y="182688"/>
                </a:cubicBezTo>
                <a:cubicBezTo>
                  <a:pt x="185794" y="169840"/>
                  <a:pt x="175341" y="159387"/>
                  <a:pt x="162493" y="159387"/>
                </a:cubicBezTo>
                <a:close/>
                <a:moveTo>
                  <a:pt x="190735" y="101630"/>
                </a:moveTo>
                <a:cubicBezTo>
                  <a:pt x="197259" y="104669"/>
                  <a:pt x="203217" y="108726"/>
                  <a:pt x="208401" y="113597"/>
                </a:cubicBezTo>
                <a:cubicBezTo>
                  <a:pt x="205013" y="114583"/>
                  <a:pt x="201364" y="115450"/>
                  <a:pt x="197504" y="116194"/>
                </a:cubicBezTo>
                <a:cubicBezTo>
                  <a:pt x="196102" y="112171"/>
                  <a:pt x="194491" y="108429"/>
                  <a:pt x="192684" y="105032"/>
                </a:cubicBezTo>
                <a:cubicBezTo>
                  <a:pt x="192057" y="103852"/>
                  <a:pt x="191405" y="102721"/>
                  <a:pt x="190735" y="101630"/>
                </a:cubicBezTo>
                <a:close/>
                <a:moveTo>
                  <a:pt x="134429" y="101546"/>
                </a:moveTo>
                <a:cubicBezTo>
                  <a:pt x="133762" y="102639"/>
                  <a:pt x="133114" y="103772"/>
                  <a:pt x="132489" y="104954"/>
                </a:cubicBezTo>
                <a:cubicBezTo>
                  <a:pt x="130682" y="108379"/>
                  <a:pt x="129073" y="112163"/>
                  <a:pt x="127675" y="116235"/>
                </a:cubicBezTo>
                <a:cubicBezTo>
                  <a:pt x="123743" y="115484"/>
                  <a:pt x="120027" y="114603"/>
                  <a:pt x="116580" y="113601"/>
                </a:cubicBezTo>
                <a:cubicBezTo>
                  <a:pt x="121815" y="108683"/>
                  <a:pt x="127834" y="104596"/>
                  <a:pt x="134429" y="101546"/>
                </a:cubicBezTo>
                <a:close/>
                <a:moveTo>
                  <a:pt x="168706" y="96812"/>
                </a:moveTo>
                <a:cubicBezTo>
                  <a:pt x="174939" y="99718"/>
                  <a:pt x="179358" y="106441"/>
                  <a:pt x="181713" y="110869"/>
                </a:cubicBezTo>
                <a:cubicBezTo>
                  <a:pt x="182899" y="113097"/>
                  <a:pt x="183986" y="115511"/>
                  <a:pt x="184974" y="118084"/>
                </a:cubicBezTo>
                <a:cubicBezTo>
                  <a:pt x="179751" y="118671"/>
                  <a:pt x="174294" y="119053"/>
                  <a:pt x="168706" y="119217"/>
                </a:cubicBezTo>
                <a:close/>
                <a:moveTo>
                  <a:pt x="156279" y="96805"/>
                </a:moveTo>
                <a:lnTo>
                  <a:pt x="156279" y="119218"/>
                </a:lnTo>
                <a:cubicBezTo>
                  <a:pt x="150753" y="119057"/>
                  <a:pt x="145363" y="118681"/>
                  <a:pt x="140200" y="118107"/>
                </a:cubicBezTo>
                <a:cubicBezTo>
                  <a:pt x="144222" y="107408"/>
                  <a:pt x="149824" y="99801"/>
                  <a:pt x="156279" y="96805"/>
                </a:cubicBezTo>
                <a:close/>
                <a:moveTo>
                  <a:pt x="162493" y="82960"/>
                </a:moveTo>
                <a:cubicBezTo>
                  <a:pt x="141249" y="82960"/>
                  <a:pt x="121276" y="91233"/>
                  <a:pt x="106254" y="106255"/>
                </a:cubicBezTo>
                <a:cubicBezTo>
                  <a:pt x="91233" y="121277"/>
                  <a:pt x="82961" y="141249"/>
                  <a:pt x="82961" y="162493"/>
                </a:cubicBezTo>
                <a:cubicBezTo>
                  <a:pt x="82961" y="165766"/>
                  <a:pt x="83161" y="169061"/>
                  <a:pt x="83558" y="172289"/>
                </a:cubicBezTo>
                <a:cubicBezTo>
                  <a:pt x="83946" y="175438"/>
                  <a:pt x="86625" y="177745"/>
                  <a:pt x="89718" y="177745"/>
                </a:cubicBezTo>
                <a:cubicBezTo>
                  <a:pt x="89970" y="177745"/>
                  <a:pt x="90226" y="177729"/>
                  <a:pt x="90484" y="177697"/>
                </a:cubicBezTo>
                <a:cubicBezTo>
                  <a:pt x="93890" y="177279"/>
                  <a:pt x="96311" y="174178"/>
                  <a:pt x="95893" y="170773"/>
                </a:cubicBezTo>
                <a:cubicBezTo>
                  <a:pt x="95809" y="170087"/>
                  <a:pt x="95735" y="169399"/>
                  <a:pt x="95672" y="168707"/>
                </a:cubicBezTo>
                <a:lnTo>
                  <a:pt x="104397" y="168707"/>
                </a:lnTo>
                <a:cubicBezTo>
                  <a:pt x="107828" y="168707"/>
                  <a:pt x="110611" y="165926"/>
                  <a:pt x="110611" y="162494"/>
                </a:cubicBezTo>
                <a:cubicBezTo>
                  <a:pt x="110611" y="159062"/>
                  <a:pt x="107828" y="156280"/>
                  <a:pt x="104397" y="156280"/>
                </a:cubicBezTo>
                <a:lnTo>
                  <a:pt x="95678" y="156280"/>
                </a:lnTo>
                <a:cubicBezTo>
                  <a:pt x="96786" y="144260"/>
                  <a:pt x="101076" y="133147"/>
                  <a:pt x="107698" y="123797"/>
                </a:cubicBezTo>
                <a:cubicBezTo>
                  <a:pt x="112689" y="125546"/>
                  <a:pt x="118295" y="127034"/>
                  <a:pt x="124350" y="128233"/>
                </a:cubicBezTo>
                <a:cubicBezTo>
                  <a:pt x="122533" y="136561"/>
                  <a:pt x="121462" y="145673"/>
                  <a:pt x="121225" y="155194"/>
                </a:cubicBezTo>
                <a:cubicBezTo>
                  <a:pt x="121140" y="158625"/>
                  <a:pt x="123851" y="161474"/>
                  <a:pt x="127282" y="161559"/>
                </a:cubicBezTo>
                <a:cubicBezTo>
                  <a:pt x="127335" y="161560"/>
                  <a:pt x="127388" y="161562"/>
                  <a:pt x="127440" y="161562"/>
                </a:cubicBezTo>
                <a:cubicBezTo>
                  <a:pt x="130799" y="161562"/>
                  <a:pt x="133565" y="158881"/>
                  <a:pt x="133648" y="155502"/>
                </a:cubicBezTo>
                <a:cubicBezTo>
                  <a:pt x="133875" y="146353"/>
                  <a:pt x="134926" y="137804"/>
                  <a:pt x="136641" y="130187"/>
                </a:cubicBezTo>
                <a:cubicBezTo>
                  <a:pt x="142929" y="130965"/>
                  <a:pt x="149523" y="131461"/>
                  <a:pt x="156279" y="131649"/>
                </a:cubicBezTo>
                <a:lnTo>
                  <a:pt x="156279" y="141989"/>
                </a:lnTo>
                <a:cubicBezTo>
                  <a:pt x="156279" y="145421"/>
                  <a:pt x="159061" y="148203"/>
                  <a:pt x="162493" y="148203"/>
                </a:cubicBezTo>
                <a:cubicBezTo>
                  <a:pt x="165925" y="148203"/>
                  <a:pt x="168706" y="145421"/>
                  <a:pt x="168706" y="141989"/>
                </a:cubicBezTo>
                <a:lnTo>
                  <a:pt x="168706" y="131649"/>
                </a:lnTo>
                <a:cubicBezTo>
                  <a:pt x="175547" y="131458"/>
                  <a:pt x="182233" y="130950"/>
                  <a:pt x="188602" y="130153"/>
                </a:cubicBezTo>
                <a:cubicBezTo>
                  <a:pt x="190392" y="137966"/>
                  <a:pt x="191440" y="146650"/>
                  <a:pt x="191654" y="155803"/>
                </a:cubicBezTo>
                <a:cubicBezTo>
                  <a:pt x="191733" y="159185"/>
                  <a:pt x="194499" y="161872"/>
                  <a:pt x="197864" y="161872"/>
                </a:cubicBezTo>
                <a:cubicBezTo>
                  <a:pt x="197912" y="161872"/>
                  <a:pt x="197962" y="161871"/>
                  <a:pt x="198011" y="161870"/>
                </a:cubicBezTo>
                <a:cubicBezTo>
                  <a:pt x="201441" y="161790"/>
                  <a:pt x="204157" y="158944"/>
                  <a:pt x="204077" y="155513"/>
                </a:cubicBezTo>
                <a:cubicBezTo>
                  <a:pt x="203853" y="145863"/>
                  <a:pt x="202756" y="136621"/>
                  <a:pt x="200881" y="128177"/>
                </a:cubicBezTo>
                <a:cubicBezTo>
                  <a:pt x="206844" y="126989"/>
                  <a:pt x="212368" y="125520"/>
                  <a:pt x="217286" y="123795"/>
                </a:cubicBezTo>
                <a:cubicBezTo>
                  <a:pt x="223910" y="133146"/>
                  <a:pt x="228199" y="144259"/>
                  <a:pt x="229308" y="156280"/>
                </a:cubicBezTo>
                <a:lnTo>
                  <a:pt x="219035" y="156280"/>
                </a:lnTo>
                <a:cubicBezTo>
                  <a:pt x="215604" y="156280"/>
                  <a:pt x="212821" y="159062"/>
                  <a:pt x="212821" y="162494"/>
                </a:cubicBezTo>
                <a:cubicBezTo>
                  <a:pt x="212821" y="165925"/>
                  <a:pt x="215604" y="168707"/>
                  <a:pt x="219035" y="168707"/>
                </a:cubicBezTo>
                <a:lnTo>
                  <a:pt x="229314" y="168707"/>
                </a:lnTo>
                <a:cubicBezTo>
                  <a:pt x="229251" y="169398"/>
                  <a:pt x="229177" y="170087"/>
                  <a:pt x="229093" y="170773"/>
                </a:cubicBezTo>
                <a:cubicBezTo>
                  <a:pt x="228674" y="174178"/>
                  <a:pt x="231095" y="177279"/>
                  <a:pt x="234502" y="177697"/>
                </a:cubicBezTo>
                <a:cubicBezTo>
                  <a:pt x="234759" y="177729"/>
                  <a:pt x="235014" y="177745"/>
                  <a:pt x="235268" y="177745"/>
                </a:cubicBezTo>
                <a:cubicBezTo>
                  <a:pt x="238361" y="177745"/>
                  <a:pt x="241039" y="175437"/>
                  <a:pt x="241426" y="172289"/>
                </a:cubicBezTo>
                <a:cubicBezTo>
                  <a:pt x="241823" y="169061"/>
                  <a:pt x="242025" y="165766"/>
                  <a:pt x="242025" y="162493"/>
                </a:cubicBezTo>
                <a:cubicBezTo>
                  <a:pt x="242025" y="141249"/>
                  <a:pt x="233752" y="121277"/>
                  <a:pt x="218730" y="106255"/>
                </a:cubicBezTo>
                <a:cubicBezTo>
                  <a:pt x="203708" y="91233"/>
                  <a:pt x="183737" y="82960"/>
                  <a:pt x="162493" y="82960"/>
                </a:cubicBezTo>
                <a:close/>
                <a:moveTo>
                  <a:pt x="162493" y="0"/>
                </a:moveTo>
                <a:cubicBezTo>
                  <a:pt x="252235" y="0"/>
                  <a:pt x="324986" y="72751"/>
                  <a:pt x="324986" y="162493"/>
                </a:cubicBezTo>
                <a:cubicBezTo>
                  <a:pt x="324986" y="252235"/>
                  <a:pt x="252235" y="324986"/>
                  <a:pt x="162493" y="324986"/>
                </a:cubicBezTo>
                <a:cubicBezTo>
                  <a:pt x="72751" y="324986"/>
                  <a:pt x="0" y="252235"/>
                  <a:pt x="0" y="162493"/>
                </a:cubicBezTo>
                <a:cubicBezTo>
                  <a:pt x="0" y="72751"/>
                  <a:pt x="72751" y="0"/>
                  <a:pt x="162493" y="0"/>
                </a:cubicBezTo>
                <a:close/>
              </a:path>
            </a:pathLst>
          </a:custGeom>
          <a:solidFill>
            <a:srgbClr val="EFB600"/>
          </a:solidFill>
          <a:ln w="949" cap="flat">
            <a:noFill/>
            <a:prstDash val="solid"/>
            <a:miter/>
          </a:ln>
        </p:spPr>
        <p:txBody>
          <a:bodyPr wrap="square" rtlCol="0" anchor="ctr">
            <a:noAutofit/>
          </a:bodyPr>
          <a:lstStyle/>
          <a:p>
            <a:endParaRPr lang="en-ID"/>
          </a:p>
        </p:txBody>
      </p:sp>
      <p:sp>
        <p:nvSpPr>
          <p:cNvPr id="26" name="Shape">
            <a:extLst>
              <a:ext uri="{FF2B5EF4-FFF2-40B4-BE49-F238E27FC236}">
                <a16:creationId xmlns:a16="http://schemas.microsoft.com/office/drawing/2014/main" id="{49D83523-2F87-064A-AC6C-54A99D0C95BD}"/>
              </a:ext>
            </a:extLst>
          </p:cNvPr>
          <p:cNvSpPr>
            <a:spLocks noChangeAspect="1"/>
          </p:cNvSpPr>
          <p:nvPr/>
        </p:nvSpPr>
        <p:spPr>
          <a:xfrm>
            <a:off x="4931380" y="3601744"/>
            <a:ext cx="438617" cy="404350"/>
          </a:xfrm>
          <a:custGeom>
            <a:avLst/>
            <a:gdLst>
              <a:gd name="connsiteX0" fmla="*/ 265388 w 485775"/>
              <a:gd name="connsiteY0" fmla="*/ 167934 h 447823"/>
              <a:gd name="connsiteX1" fmla="*/ 283900 w 485775"/>
              <a:gd name="connsiteY1" fmla="*/ 192180 h 447823"/>
              <a:gd name="connsiteX2" fmla="*/ 240805 w 485775"/>
              <a:gd name="connsiteY2" fmla="*/ 343792 h 447823"/>
              <a:gd name="connsiteX3" fmla="*/ 222285 w 485775"/>
              <a:gd name="connsiteY3" fmla="*/ 357690 h 447823"/>
              <a:gd name="connsiteX4" fmla="*/ 203773 w 485775"/>
              <a:gd name="connsiteY4" fmla="*/ 333444 h 447823"/>
              <a:gd name="connsiteX5" fmla="*/ 246868 w 485775"/>
              <a:gd name="connsiteY5" fmla="*/ 181832 h 447823"/>
              <a:gd name="connsiteX6" fmla="*/ 265388 w 485775"/>
              <a:gd name="connsiteY6" fmla="*/ 167934 h 447823"/>
              <a:gd name="connsiteX7" fmla="*/ 118968 w 485775"/>
              <a:gd name="connsiteY7" fmla="*/ 258820 h 447823"/>
              <a:gd name="connsiteX8" fmla="*/ 165896 w 485775"/>
              <a:gd name="connsiteY8" fmla="*/ 219476 h 447823"/>
              <a:gd name="connsiteX9" fmla="*/ 168245 w 485775"/>
              <a:gd name="connsiteY9" fmla="*/ 192743 h 447823"/>
              <a:gd name="connsiteX10" fmla="*/ 141513 w 485775"/>
              <a:gd name="connsiteY10" fmla="*/ 190393 h 447823"/>
              <a:gd name="connsiteX11" fmla="*/ 94522 w 485775"/>
              <a:gd name="connsiteY11" fmla="*/ 229790 h 447823"/>
              <a:gd name="connsiteX12" fmla="*/ 94429 w 485775"/>
              <a:gd name="connsiteY12" fmla="*/ 229868 h 447823"/>
              <a:gd name="connsiteX13" fmla="*/ 78749 w 485775"/>
              <a:gd name="connsiteY13" fmla="*/ 263761 h 447823"/>
              <a:gd name="connsiteX14" fmla="*/ 94429 w 485775"/>
              <a:gd name="connsiteY14" fmla="*/ 297654 h 447823"/>
              <a:gd name="connsiteX15" fmla="*/ 94522 w 485775"/>
              <a:gd name="connsiteY15" fmla="*/ 297731 h 447823"/>
              <a:gd name="connsiteX16" fmla="*/ 141509 w 485775"/>
              <a:gd name="connsiteY16" fmla="*/ 337124 h 447823"/>
              <a:gd name="connsiteX17" fmla="*/ 153691 w 485775"/>
              <a:gd name="connsiteY17" fmla="*/ 341561 h 447823"/>
              <a:gd name="connsiteX18" fmla="*/ 168242 w 485775"/>
              <a:gd name="connsiteY18" fmla="*/ 334778 h 447823"/>
              <a:gd name="connsiteX19" fmla="*/ 165892 w 485775"/>
              <a:gd name="connsiteY19" fmla="*/ 308046 h 447823"/>
              <a:gd name="connsiteX20" fmla="*/ 118968 w 485775"/>
              <a:gd name="connsiteY20" fmla="*/ 268701 h 447823"/>
              <a:gd name="connsiteX21" fmla="*/ 116700 w 485775"/>
              <a:gd name="connsiteY21" fmla="*/ 263761 h 447823"/>
              <a:gd name="connsiteX22" fmla="*/ 118968 w 485775"/>
              <a:gd name="connsiteY22" fmla="*/ 258820 h 447823"/>
              <a:gd name="connsiteX23" fmla="*/ 365777 w 485775"/>
              <a:gd name="connsiteY23" fmla="*/ 268771 h 447823"/>
              <a:gd name="connsiteX24" fmla="*/ 319735 w 485775"/>
              <a:gd name="connsiteY24" fmla="*/ 308168 h 447823"/>
              <a:gd name="connsiteX25" fmla="*/ 317656 w 485775"/>
              <a:gd name="connsiteY25" fmla="*/ 334923 h 447823"/>
              <a:gd name="connsiteX26" fmla="*/ 332084 w 485775"/>
              <a:gd name="connsiteY26" fmla="*/ 341561 h 447823"/>
              <a:gd name="connsiteX27" fmla="*/ 344411 w 485775"/>
              <a:gd name="connsiteY27" fmla="*/ 337002 h 447823"/>
              <a:gd name="connsiteX28" fmla="*/ 390397 w 485775"/>
              <a:gd name="connsiteY28" fmla="*/ 297650 h 447823"/>
              <a:gd name="connsiteX29" fmla="*/ 406078 w 485775"/>
              <a:gd name="connsiteY29" fmla="*/ 263761 h 447823"/>
              <a:gd name="connsiteX30" fmla="*/ 390449 w 485775"/>
              <a:gd name="connsiteY30" fmla="*/ 229916 h 447823"/>
              <a:gd name="connsiteX31" fmla="*/ 344411 w 485775"/>
              <a:gd name="connsiteY31" fmla="*/ 190519 h 447823"/>
              <a:gd name="connsiteX32" fmla="*/ 317656 w 485775"/>
              <a:gd name="connsiteY32" fmla="*/ 192598 h 447823"/>
              <a:gd name="connsiteX33" fmla="*/ 319735 w 485775"/>
              <a:gd name="connsiteY33" fmla="*/ 219353 h 447823"/>
              <a:gd name="connsiteX34" fmla="*/ 365829 w 485775"/>
              <a:gd name="connsiteY34" fmla="*/ 258794 h 447823"/>
              <a:gd name="connsiteX35" fmla="*/ 368126 w 485775"/>
              <a:gd name="connsiteY35" fmla="*/ 263761 h 447823"/>
              <a:gd name="connsiteX36" fmla="*/ 365777 w 485775"/>
              <a:gd name="connsiteY36" fmla="*/ 268771 h 447823"/>
              <a:gd name="connsiteX37" fmla="*/ 485775 w 485775"/>
              <a:gd name="connsiteY37" fmla="*/ 56927 h 447823"/>
              <a:gd name="connsiteX38" fmla="*/ 485775 w 485775"/>
              <a:gd name="connsiteY38" fmla="*/ 277044 h 447823"/>
              <a:gd name="connsiteX39" fmla="*/ 466799 w 485775"/>
              <a:gd name="connsiteY39" fmla="*/ 296019 h 447823"/>
              <a:gd name="connsiteX40" fmla="*/ 447824 w 485775"/>
              <a:gd name="connsiteY40" fmla="*/ 277044 h 447823"/>
              <a:gd name="connsiteX41" fmla="*/ 447824 w 485775"/>
              <a:gd name="connsiteY41" fmla="*/ 114802 h 447823"/>
              <a:gd name="connsiteX42" fmla="*/ 37951 w 485775"/>
              <a:gd name="connsiteY42" fmla="*/ 114802 h 447823"/>
              <a:gd name="connsiteX43" fmla="*/ 37951 w 485775"/>
              <a:gd name="connsiteY43" fmla="*/ 371922 h 447823"/>
              <a:gd name="connsiteX44" fmla="*/ 75902 w 485775"/>
              <a:gd name="connsiteY44" fmla="*/ 409873 h 447823"/>
              <a:gd name="connsiteX45" fmla="*/ 409873 w 485775"/>
              <a:gd name="connsiteY45" fmla="*/ 409873 h 447823"/>
              <a:gd name="connsiteX46" fmla="*/ 447824 w 485775"/>
              <a:gd name="connsiteY46" fmla="*/ 371922 h 447823"/>
              <a:gd name="connsiteX47" fmla="*/ 466799 w 485775"/>
              <a:gd name="connsiteY47" fmla="*/ 352946 h 447823"/>
              <a:gd name="connsiteX48" fmla="*/ 485775 w 485775"/>
              <a:gd name="connsiteY48" fmla="*/ 371922 h 447823"/>
              <a:gd name="connsiteX49" fmla="*/ 409873 w 485775"/>
              <a:gd name="connsiteY49" fmla="*/ 447824 h 447823"/>
              <a:gd name="connsiteX50" fmla="*/ 75902 w 485775"/>
              <a:gd name="connsiteY50" fmla="*/ 447824 h 447823"/>
              <a:gd name="connsiteX51" fmla="*/ 0 w 485775"/>
              <a:gd name="connsiteY51" fmla="*/ 371922 h 447823"/>
              <a:gd name="connsiteX52" fmla="*/ 0 w 485775"/>
              <a:gd name="connsiteY52" fmla="*/ 56927 h 447823"/>
              <a:gd name="connsiteX53" fmla="*/ 56927 w 485775"/>
              <a:gd name="connsiteY53" fmla="*/ 0 h 447823"/>
              <a:gd name="connsiteX54" fmla="*/ 428848 w 485775"/>
              <a:gd name="connsiteY54" fmla="*/ 0 h 447823"/>
              <a:gd name="connsiteX55" fmla="*/ 485775 w 485775"/>
              <a:gd name="connsiteY55" fmla="*/ 56927 h 447823"/>
              <a:gd name="connsiteX56" fmla="*/ 333022 w 485775"/>
              <a:gd name="connsiteY56" fmla="*/ 56927 h 447823"/>
              <a:gd name="connsiteX57" fmla="*/ 351997 w 485775"/>
              <a:gd name="connsiteY57" fmla="*/ 75902 h 447823"/>
              <a:gd name="connsiteX58" fmla="*/ 370973 w 485775"/>
              <a:gd name="connsiteY58" fmla="*/ 56927 h 447823"/>
              <a:gd name="connsiteX59" fmla="*/ 351997 w 485775"/>
              <a:gd name="connsiteY59" fmla="*/ 37951 h 447823"/>
              <a:gd name="connsiteX60" fmla="*/ 333022 w 485775"/>
              <a:gd name="connsiteY60" fmla="*/ 56927 h 447823"/>
              <a:gd name="connsiteX61" fmla="*/ 427899 w 485775"/>
              <a:gd name="connsiteY61" fmla="*/ 37951 h 447823"/>
              <a:gd name="connsiteX62" fmla="*/ 408924 w 485775"/>
              <a:gd name="connsiteY62" fmla="*/ 56927 h 447823"/>
              <a:gd name="connsiteX63" fmla="*/ 427899 w 485775"/>
              <a:gd name="connsiteY63" fmla="*/ 75902 h 447823"/>
              <a:gd name="connsiteX64" fmla="*/ 446875 w 485775"/>
              <a:gd name="connsiteY64" fmla="*/ 56927 h 447823"/>
              <a:gd name="connsiteX65" fmla="*/ 427899 w 485775"/>
              <a:gd name="connsiteY65" fmla="*/ 37951 h 447823"/>
              <a:gd name="connsiteX66" fmla="*/ 37951 w 485775"/>
              <a:gd name="connsiteY66" fmla="*/ 76851 h 447823"/>
              <a:gd name="connsiteX67" fmla="*/ 298676 w 485775"/>
              <a:gd name="connsiteY67" fmla="*/ 76851 h 447823"/>
              <a:gd name="connsiteX68" fmla="*/ 295070 w 485775"/>
              <a:gd name="connsiteY68" fmla="*/ 56927 h 447823"/>
              <a:gd name="connsiteX69" fmla="*/ 298336 w 485775"/>
              <a:gd name="connsiteY69" fmla="*/ 37951 h 447823"/>
              <a:gd name="connsiteX70" fmla="*/ 56927 w 485775"/>
              <a:gd name="connsiteY70" fmla="*/ 37951 h 447823"/>
              <a:gd name="connsiteX71" fmla="*/ 37951 w 485775"/>
              <a:gd name="connsiteY71" fmla="*/ 56927 h 44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5775" h="447823">
                <a:moveTo>
                  <a:pt x="265388" y="167934"/>
                </a:moveTo>
                <a:cubicBezTo>
                  <a:pt x="278137" y="167934"/>
                  <a:pt x="287362" y="180009"/>
                  <a:pt x="283900" y="192180"/>
                </a:cubicBezTo>
                <a:lnTo>
                  <a:pt x="240805" y="343792"/>
                </a:lnTo>
                <a:cubicBezTo>
                  <a:pt x="238466" y="352012"/>
                  <a:pt x="230902" y="357690"/>
                  <a:pt x="222285" y="357690"/>
                </a:cubicBezTo>
                <a:cubicBezTo>
                  <a:pt x="209536" y="357690"/>
                  <a:pt x="200311" y="345615"/>
                  <a:pt x="203773" y="333444"/>
                </a:cubicBezTo>
                <a:lnTo>
                  <a:pt x="246868" y="181832"/>
                </a:lnTo>
                <a:cubicBezTo>
                  <a:pt x="249207" y="173612"/>
                  <a:pt x="256771" y="167934"/>
                  <a:pt x="265388" y="167934"/>
                </a:cubicBezTo>
                <a:close/>
                <a:moveTo>
                  <a:pt x="118968" y="258820"/>
                </a:moveTo>
                <a:lnTo>
                  <a:pt x="165896" y="219476"/>
                </a:lnTo>
                <a:cubicBezTo>
                  <a:pt x="173923" y="212745"/>
                  <a:pt x="174976" y="200774"/>
                  <a:pt x="168245" y="192743"/>
                </a:cubicBezTo>
                <a:cubicBezTo>
                  <a:pt x="161511" y="184715"/>
                  <a:pt x="149544" y="183663"/>
                  <a:pt x="141513" y="190393"/>
                </a:cubicBezTo>
                <a:lnTo>
                  <a:pt x="94522" y="229790"/>
                </a:lnTo>
                <a:cubicBezTo>
                  <a:pt x="94492" y="229816"/>
                  <a:pt x="94459" y="229842"/>
                  <a:pt x="94429" y="229868"/>
                </a:cubicBezTo>
                <a:cubicBezTo>
                  <a:pt x="84464" y="238333"/>
                  <a:pt x="78749" y="250685"/>
                  <a:pt x="78749" y="263761"/>
                </a:cubicBezTo>
                <a:cubicBezTo>
                  <a:pt x="78749" y="276836"/>
                  <a:pt x="84464" y="289189"/>
                  <a:pt x="94429" y="297654"/>
                </a:cubicBezTo>
                <a:cubicBezTo>
                  <a:pt x="94459" y="297676"/>
                  <a:pt x="94489" y="297705"/>
                  <a:pt x="94522" y="297731"/>
                </a:cubicBezTo>
                <a:lnTo>
                  <a:pt x="141509" y="337124"/>
                </a:lnTo>
                <a:cubicBezTo>
                  <a:pt x="145067" y="340108"/>
                  <a:pt x="149388" y="341561"/>
                  <a:pt x="153691" y="341561"/>
                </a:cubicBezTo>
                <a:cubicBezTo>
                  <a:pt x="159110" y="341561"/>
                  <a:pt x="164491" y="339252"/>
                  <a:pt x="168242" y="334778"/>
                </a:cubicBezTo>
                <a:cubicBezTo>
                  <a:pt x="174976" y="326747"/>
                  <a:pt x="173923" y="314776"/>
                  <a:pt x="165892" y="308046"/>
                </a:cubicBezTo>
                <a:lnTo>
                  <a:pt x="118968" y="268701"/>
                </a:lnTo>
                <a:cubicBezTo>
                  <a:pt x="116996" y="267007"/>
                  <a:pt x="116700" y="264880"/>
                  <a:pt x="116700" y="263761"/>
                </a:cubicBezTo>
                <a:cubicBezTo>
                  <a:pt x="116700" y="262641"/>
                  <a:pt x="116996" y="260514"/>
                  <a:pt x="118968" y="258820"/>
                </a:cubicBezTo>
                <a:close/>
                <a:moveTo>
                  <a:pt x="365777" y="268771"/>
                </a:moveTo>
                <a:lnTo>
                  <a:pt x="319735" y="308168"/>
                </a:lnTo>
                <a:cubicBezTo>
                  <a:pt x="311774" y="314980"/>
                  <a:pt x="310840" y="326958"/>
                  <a:pt x="317656" y="334923"/>
                </a:cubicBezTo>
                <a:cubicBezTo>
                  <a:pt x="321410" y="339307"/>
                  <a:pt x="326728" y="341561"/>
                  <a:pt x="332084" y="341561"/>
                </a:cubicBezTo>
                <a:cubicBezTo>
                  <a:pt x="336446" y="341561"/>
                  <a:pt x="340834" y="340063"/>
                  <a:pt x="344411" y="337002"/>
                </a:cubicBezTo>
                <a:lnTo>
                  <a:pt x="390397" y="297650"/>
                </a:lnTo>
                <a:cubicBezTo>
                  <a:pt x="400363" y="289189"/>
                  <a:pt x="406078" y="276836"/>
                  <a:pt x="406078" y="263761"/>
                </a:cubicBezTo>
                <a:cubicBezTo>
                  <a:pt x="406078" y="250685"/>
                  <a:pt x="400363" y="238333"/>
                  <a:pt x="390449" y="229916"/>
                </a:cubicBezTo>
                <a:lnTo>
                  <a:pt x="344411" y="190519"/>
                </a:lnTo>
                <a:cubicBezTo>
                  <a:pt x="336446" y="183704"/>
                  <a:pt x="324468" y="184638"/>
                  <a:pt x="317656" y="192598"/>
                </a:cubicBezTo>
                <a:cubicBezTo>
                  <a:pt x="310840" y="200563"/>
                  <a:pt x="311774" y="212541"/>
                  <a:pt x="319735" y="219353"/>
                </a:cubicBezTo>
                <a:lnTo>
                  <a:pt x="365829" y="258794"/>
                </a:lnTo>
                <a:cubicBezTo>
                  <a:pt x="367826" y="260492"/>
                  <a:pt x="368126" y="262634"/>
                  <a:pt x="368126" y="263761"/>
                </a:cubicBezTo>
                <a:cubicBezTo>
                  <a:pt x="368126" y="264884"/>
                  <a:pt x="367830" y="267026"/>
                  <a:pt x="365777" y="268771"/>
                </a:cubicBezTo>
                <a:close/>
                <a:moveTo>
                  <a:pt x="485775" y="56927"/>
                </a:moveTo>
                <a:lnTo>
                  <a:pt x="485775" y="277044"/>
                </a:lnTo>
                <a:cubicBezTo>
                  <a:pt x="485775" y="287525"/>
                  <a:pt x="477280" y="296019"/>
                  <a:pt x="466799" y="296019"/>
                </a:cubicBezTo>
                <a:cubicBezTo>
                  <a:pt x="456318" y="296019"/>
                  <a:pt x="447824" y="287525"/>
                  <a:pt x="447824" y="277044"/>
                </a:cubicBezTo>
                <a:lnTo>
                  <a:pt x="447824" y="114802"/>
                </a:lnTo>
                <a:lnTo>
                  <a:pt x="37951" y="114802"/>
                </a:lnTo>
                <a:lnTo>
                  <a:pt x="37951" y="371922"/>
                </a:lnTo>
                <a:cubicBezTo>
                  <a:pt x="37951" y="392847"/>
                  <a:pt x="54977" y="409873"/>
                  <a:pt x="75902" y="409873"/>
                </a:cubicBezTo>
                <a:lnTo>
                  <a:pt x="409873" y="409873"/>
                </a:lnTo>
                <a:cubicBezTo>
                  <a:pt x="430798" y="409873"/>
                  <a:pt x="447824" y="392847"/>
                  <a:pt x="447824" y="371922"/>
                </a:cubicBezTo>
                <a:cubicBezTo>
                  <a:pt x="447824" y="361440"/>
                  <a:pt x="456318" y="352946"/>
                  <a:pt x="466799" y="352946"/>
                </a:cubicBezTo>
                <a:cubicBezTo>
                  <a:pt x="477280" y="352946"/>
                  <a:pt x="485775" y="361440"/>
                  <a:pt x="485775" y="371922"/>
                </a:cubicBezTo>
                <a:cubicBezTo>
                  <a:pt x="485775" y="413775"/>
                  <a:pt x="451726" y="447824"/>
                  <a:pt x="409873" y="447824"/>
                </a:cubicBezTo>
                <a:lnTo>
                  <a:pt x="75902" y="447824"/>
                </a:lnTo>
                <a:cubicBezTo>
                  <a:pt x="34049" y="447824"/>
                  <a:pt x="0" y="413775"/>
                  <a:pt x="0" y="371922"/>
                </a:cubicBezTo>
                <a:lnTo>
                  <a:pt x="0" y="56927"/>
                </a:lnTo>
                <a:cubicBezTo>
                  <a:pt x="0" y="25536"/>
                  <a:pt x="25536" y="0"/>
                  <a:pt x="56927" y="0"/>
                </a:cubicBezTo>
                <a:lnTo>
                  <a:pt x="428848" y="0"/>
                </a:lnTo>
                <a:cubicBezTo>
                  <a:pt x="460240" y="0"/>
                  <a:pt x="485775" y="25536"/>
                  <a:pt x="485775" y="56927"/>
                </a:cubicBezTo>
                <a:close/>
                <a:moveTo>
                  <a:pt x="333022" y="56927"/>
                </a:moveTo>
                <a:cubicBezTo>
                  <a:pt x="333022" y="67389"/>
                  <a:pt x="341535" y="75902"/>
                  <a:pt x="351997" y="75902"/>
                </a:cubicBezTo>
                <a:cubicBezTo>
                  <a:pt x="362460" y="75902"/>
                  <a:pt x="370973" y="67389"/>
                  <a:pt x="370973" y="56927"/>
                </a:cubicBezTo>
                <a:cubicBezTo>
                  <a:pt x="370973" y="46464"/>
                  <a:pt x="362460" y="37951"/>
                  <a:pt x="351997" y="37951"/>
                </a:cubicBezTo>
                <a:cubicBezTo>
                  <a:pt x="341535" y="37951"/>
                  <a:pt x="333022" y="46464"/>
                  <a:pt x="333022" y="56927"/>
                </a:cubicBezTo>
                <a:close/>
                <a:moveTo>
                  <a:pt x="427899" y="37951"/>
                </a:moveTo>
                <a:cubicBezTo>
                  <a:pt x="417437" y="37951"/>
                  <a:pt x="408924" y="46464"/>
                  <a:pt x="408924" y="56927"/>
                </a:cubicBezTo>
                <a:cubicBezTo>
                  <a:pt x="408924" y="67389"/>
                  <a:pt x="417437" y="75902"/>
                  <a:pt x="427899" y="75902"/>
                </a:cubicBezTo>
                <a:cubicBezTo>
                  <a:pt x="438362" y="75902"/>
                  <a:pt x="446875" y="67389"/>
                  <a:pt x="446875" y="56927"/>
                </a:cubicBezTo>
                <a:cubicBezTo>
                  <a:pt x="446875" y="46464"/>
                  <a:pt x="438362" y="37951"/>
                  <a:pt x="427899" y="37951"/>
                </a:cubicBezTo>
                <a:close/>
                <a:moveTo>
                  <a:pt x="37951" y="76851"/>
                </a:moveTo>
                <a:lnTo>
                  <a:pt x="298676" y="76851"/>
                </a:lnTo>
                <a:cubicBezTo>
                  <a:pt x="296349" y="70647"/>
                  <a:pt x="295070" y="63935"/>
                  <a:pt x="295070" y="56927"/>
                </a:cubicBezTo>
                <a:cubicBezTo>
                  <a:pt x="295070" y="50274"/>
                  <a:pt x="296227" y="43892"/>
                  <a:pt x="298336" y="37951"/>
                </a:cubicBezTo>
                <a:lnTo>
                  <a:pt x="56927" y="37951"/>
                </a:lnTo>
                <a:cubicBezTo>
                  <a:pt x="46464" y="37951"/>
                  <a:pt x="37951" y="46464"/>
                  <a:pt x="37951" y="56927"/>
                </a:cubicBezTo>
                <a:close/>
              </a:path>
            </a:pathLst>
          </a:custGeom>
          <a:solidFill>
            <a:srgbClr val="EFB600"/>
          </a:solidFill>
          <a:ln w="949" cap="flat">
            <a:solidFill>
              <a:schemeClr val="bg1"/>
            </a:solidFill>
            <a:prstDash val="solid"/>
            <a:miter/>
          </a:ln>
        </p:spPr>
        <p:txBody>
          <a:bodyPr rtlCol="0" anchor="ctr"/>
          <a:lstStyle/>
          <a:p>
            <a:endParaRPr lang="en-ID"/>
          </a:p>
        </p:txBody>
      </p:sp>
      <p:sp>
        <p:nvSpPr>
          <p:cNvPr id="33" name="Oval 32">
            <a:extLst>
              <a:ext uri="{FF2B5EF4-FFF2-40B4-BE49-F238E27FC236}">
                <a16:creationId xmlns:a16="http://schemas.microsoft.com/office/drawing/2014/main" id="{C9111EB5-4822-DF4F-BF3F-D5F083353C1C}"/>
              </a:ext>
            </a:extLst>
          </p:cNvPr>
          <p:cNvSpPr/>
          <p:nvPr/>
        </p:nvSpPr>
        <p:spPr>
          <a:xfrm>
            <a:off x="4791731" y="4910538"/>
            <a:ext cx="677966" cy="634981"/>
          </a:xfrm>
          <a:prstGeom prst="ellipse">
            <a:avLst/>
          </a:prstGeom>
          <a:solidFill>
            <a:srgbClr val="EFB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Icon 29">
            <a:extLst>
              <a:ext uri="{FF2B5EF4-FFF2-40B4-BE49-F238E27FC236}">
                <a16:creationId xmlns:a16="http://schemas.microsoft.com/office/drawing/2014/main" id="{8F4BBA27-CD43-2745-8E1C-32330176805B}"/>
              </a:ext>
            </a:extLst>
          </p:cNvPr>
          <p:cNvSpPr/>
          <p:nvPr/>
        </p:nvSpPr>
        <p:spPr>
          <a:xfrm>
            <a:off x="4980807" y="5086633"/>
            <a:ext cx="293577" cy="318240"/>
          </a:xfrm>
          <a:custGeom>
            <a:avLst/>
            <a:gdLst>
              <a:gd name="connsiteX0" fmla="*/ 73027 w 485776"/>
              <a:gd name="connsiteY0" fmla="*/ 222317 h 485776"/>
              <a:gd name="connsiteX1" fmla="*/ 37952 w 485776"/>
              <a:gd name="connsiteY1" fmla="*/ 303159 h 485776"/>
              <a:gd name="connsiteX2" fmla="*/ 65267 w 485776"/>
              <a:gd name="connsiteY2" fmla="*/ 375704 h 485776"/>
              <a:gd name="connsiteX3" fmla="*/ 68419 w 485776"/>
              <a:gd name="connsiteY3" fmla="*/ 395126 h 485776"/>
              <a:gd name="connsiteX4" fmla="*/ 54084 w 485776"/>
              <a:gd name="connsiteY4" fmla="*/ 430586 h 485776"/>
              <a:gd name="connsiteX5" fmla="*/ 98522 w 485776"/>
              <a:gd name="connsiteY5" fmla="*/ 410998 h 485776"/>
              <a:gd name="connsiteX6" fmla="*/ 113623 w 485776"/>
              <a:gd name="connsiteY6" fmla="*/ 410908 h 485776"/>
              <a:gd name="connsiteX7" fmla="*/ 169065 w 485776"/>
              <a:gd name="connsiteY7" fmla="*/ 422246 h 485776"/>
              <a:gd name="connsiteX8" fmla="*/ 169833 w 485776"/>
              <a:gd name="connsiteY8" fmla="*/ 422207 h 485776"/>
              <a:gd name="connsiteX9" fmla="*/ 267212 w 485776"/>
              <a:gd name="connsiteY9" fmla="*/ 383310 h 485776"/>
              <a:gd name="connsiteX10" fmla="*/ 129159 w 485776"/>
              <a:gd name="connsiteY10" fmla="*/ 324898 h 485776"/>
              <a:gd name="connsiteX11" fmla="*/ 73027 w 485776"/>
              <a:gd name="connsiteY11" fmla="*/ 222317 h 485776"/>
              <a:gd name="connsiteX12" fmla="*/ 352947 w 485776"/>
              <a:gd name="connsiteY12" fmla="*/ 173626 h 485776"/>
              <a:gd name="connsiteX13" fmla="*/ 371922 w 485776"/>
              <a:gd name="connsiteY13" fmla="*/ 192602 h 485776"/>
              <a:gd name="connsiteX14" fmla="*/ 352947 w 485776"/>
              <a:gd name="connsiteY14" fmla="*/ 211577 h 485776"/>
              <a:gd name="connsiteX15" fmla="*/ 333971 w 485776"/>
              <a:gd name="connsiteY15" fmla="*/ 192602 h 485776"/>
              <a:gd name="connsiteX16" fmla="*/ 352947 w 485776"/>
              <a:gd name="connsiteY16" fmla="*/ 173626 h 485776"/>
              <a:gd name="connsiteX17" fmla="*/ 277044 w 485776"/>
              <a:gd name="connsiteY17" fmla="*/ 173626 h 485776"/>
              <a:gd name="connsiteX18" fmla="*/ 296019 w 485776"/>
              <a:gd name="connsiteY18" fmla="*/ 192602 h 485776"/>
              <a:gd name="connsiteX19" fmla="*/ 277044 w 485776"/>
              <a:gd name="connsiteY19" fmla="*/ 211577 h 485776"/>
              <a:gd name="connsiteX20" fmla="*/ 258068 w 485776"/>
              <a:gd name="connsiteY20" fmla="*/ 192602 h 485776"/>
              <a:gd name="connsiteX21" fmla="*/ 277044 w 485776"/>
              <a:gd name="connsiteY21" fmla="*/ 173626 h 485776"/>
              <a:gd name="connsiteX22" fmla="*/ 201142 w 485776"/>
              <a:gd name="connsiteY22" fmla="*/ 173626 h 485776"/>
              <a:gd name="connsiteX23" fmla="*/ 220117 w 485776"/>
              <a:gd name="connsiteY23" fmla="*/ 192602 h 485776"/>
              <a:gd name="connsiteX24" fmla="*/ 201142 w 485776"/>
              <a:gd name="connsiteY24" fmla="*/ 211577 h 485776"/>
              <a:gd name="connsiteX25" fmla="*/ 182166 w 485776"/>
              <a:gd name="connsiteY25" fmla="*/ 192602 h 485776"/>
              <a:gd name="connsiteX26" fmla="*/ 201142 w 485776"/>
              <a:gd name="connsiteY26" fmla="*/ 173626 h 485776"/>
              <a:gd name="connsiteX27" fmla="*/ 277993 w 485776"/>
              <a:gd name="connsiteY27" fmla="*/ 0 h 485776"/>
              <a:gd name="connsiteX28" fmla="*/ 424311 w 485776"/>
              <a:gd name="connsiteY28" fmla="*/ 55592 h 485776"/>
              <a:gd name="connsiteX29" fmla="*/ 485776 w 485776"/>
              <a:gd name="connsiteY29" fmla="*/ 191782 h 485776"/>
              <a:gd name="connsiteX30" fmla="*/ 483670 w 485776"/>
              <a:gd name="connsiteY30" fmla="*/ 219122 h 485776"/>
              <a:gd name="connsiteX31" fmla="*/ 462103 w 485776"/>
              <a:gd name="connsiteY31" fmla="*/ 235089 h 485776"/>
              <a:gd name="connsiteX32" fmla="*/ 446135 w 485776"/>
              <a:gd name="connsiteY32" fmla="*/ 213522 h 485776"/>
              <a:gd name="connsiteX33" fmla="*/ 447824 w 485776"/>
              <a:gd name="connsiteY33" fmla="*/ 191782 h 485776"/>
              <a:gd name="connsiteX34" fmla="*/ 277993 w 485776"/>
              <a:gd name="connsiteY34" fmla="*/ 37951 h 485776"/>
              <a:gd name="connsiteX35" fmla="*/ 108161 w 485776"/>
              <a:gd name="connsiteY35" fmla="*/ 191782 h 485776"/>
              <a:gd name="connsiteX36" fmla="*/ 277993 w 485776"/>
              <a:gd name="connsiteY36" fmla="*/ 345614 h 485776"/>
              <a:gd name="connsiteX37" fmla="*/ 350218 w 485776"/>
              <a:gd name="connsiteY37" fmla="*/ 331028 h 485776"/>
              <a:gd name="connsiteX38" fmla="*/ 365320 w 485776"/>
              <a:gd name="connsiteY38" fmla="*/ 331118 h 485776"/>
              <a:gd name="connsiteX39" fmla="*/ 431694 w 485776"/>
              <a:gd name="connsiteY39" fmla="*/ 360378 h 485776"/>
              <a:gd name="connsiteX40" fmla="*/ 409346 w 485776"/>
              <a:gd name="connsiteY40" fmla="*/ 305096 h 485776"/>
              <a:gd name="connsiteX41" fmla="*/ 419827 w 485776"/>
              <a:gd name="connsiteY41" fmla="*/ 280392 h 485776"/>
              <a:gd name="connsiteX42" fmla="*/ 444531 w 485776"/>
              <a:gd name="connsiteY42" fmla="*/ 290872 h 485776"/>
              <a:gd name="connsiteX43" fmla="*/ 484392 w 485776"/>
              <a:gd name="connsiteY43" fmla="*/ 389478 h 485776"/>
              <a:gd name="connsiteX44" fmla="*/ 480008 w 485776"/>
              <a:gd name="connsiteY44" fmla="*/ 410213 h 485776"/>
              <a:gd name="connsiteX45" fmla="*/ 466795 w 485776"/>
              <a:gd name="connsiteY45" fmla="*/ 415566 h 485776"/>
              <a:gd name="connsiteX46" fmla="*/ 459145 w 485776"/>
              <a:gd name="connsiteY46" fmla="*/ 413953 h 485776"/>
              <a:gd name="connsiteX47" fmla="*/ 357340 w 485776"/>
              <a:gd name="connsiteY47" fmla="*/ 369076 h 485776"/>
              <a:gd name="connsiteX48" fmla="*/ 317921 w 485776"/>
              <a:gd name="connsiteY48" fmla="*/ 380035 h 485776"/>
              <a:gd name="connsiteX49" fmla="*/ 260515 w 485776"/>
              <a:gd name="connsiteY49" fmla="*/ 435935 h 485776"/>
              <a:gd name="connsiteX50" fmla="*/ 171237 w 485776"/>
              <a:gd name="connsiteY50" fmla="*/ 460135 h 485776"/>
              <a:gd name="connsiteX51" fmla="*/ 169831 w 485776"/>
              <a:gd name="connsiteY51" fmla="*/ 460206 h 485776"/>
              <a:gd name="connsiteX52" fmla="*/ 106545 w 485776"/>
              <a:gd name="connsiteY52" fmla="*/ 448935 h 485776"/>
              <a:gd name="connsiteX53" fmla="*/ 26630 w 485776"/>
              <a:gd name="connsiteY53" fmla="*/ 484163 h 485776"/>
              <a:gd name="connsiteX54" fmla="*/ 18980 w 485776"/>
              <a:gd name="connsiteY54" fmla="*/ 485776 h 485776"/>
              <a:gd name="connsiteX55" fmla="*/ 5768 w 485776"/>
              <a:gd name="connsiteY55" fmla="*/ 480423 h 485776"/>
              <a:gd name="connsiteX56" fmla="*/ 1384 w 485776"/>
              <a:gd name="connsiteY56" fmla="*/ 459687 h 485776"/>
              <a:gd name="connsiteX57" fmla="*/ 29100 w 485776"/>
              <a:gd name="connsiteY57" fmla="*/ 391127 h 485776"/>
              <a:gd name="connsiteX58" fmla="*/ 1 w 485776"/>
              <a:gd name="connsiteY58" fmla="*/ 303159 h 485776"/>
              <a:gd name="connsiteX59" fmla="*/ 70962 w 485776"/>
              <a:gd name="connsiteY59" fmla="*/ 175455 h 485776"/>
              <a:gd name="connsiteX60" fmla="*/ 131675 w 485776"/>
              <a:gd name="connsiteY60" fmla="*/ 55591 h 485776"/>
              <a:gd name="connsiteX61" fmla="*/ 277993 w 485776"/>
              <a:gd name="connsiteY61" fmla="*/ 0 h 4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85776" h="485776">
                <a:moveTo>
                  <a:pt x="73027" y="222317"/>
                </a:moveTo>
                <a:cubicBezTo>
                  <a:pt x="50708" y="244103"/>
                  <a:pt x="37952" y="272835"/>
                  <a:pt x="37952" y="303159"/>
                </a:cubicBezTo>
                <a:cubicBezTo>
                  <a:pt x="37952" y="329654"/>
                  <a:pt x="47397" y="354739"/>
                  <a:pt x="65267" y="375704"/>
                </a:cubicBezTo>
                <a:cubicBezTo>
                  <a:pt x="69854" y="381085"/>
                  <a:pt x="71069" y="388571"/>
                  <a:pt x="68419" y="395126"/>
                </a:cubicBezTo>
                <a:lnTo>
                  <a:pt x="54084" y="430586"/>
                </a:lnTo>
                <a:lnTo>
                  <a:pt x="98522" y="410998"/>
                </a:lnTo>
                <a:cubicBezTo>
                  <a:pt x="103326" y="408879"/>
                  <a:pt x="108794" y="408846"/>
                  <a:pt x="113623" y="410908"/>
                </a:cubicBezTo>
                <a:cubicBezTo>
                  <a:pt x="131039" y="418339"/>
                  <a:pt x="149689" y="422147"/>
                  <a:pt x="169065" y="422246"/>
                </a:cubicBezTo>
                <a:cubicBezTo>
                  <a:pt x="169322" y="422235"/>
                  <a:pt x="169574" y="422207"/>
                  <a:pt x="169833" y="422207"/>
                </a:cubicBezTo>
                <a:cubicBezTo>
                  <a:pt x="207215" y="422207"/>
                  <a:pt x="242532" y="407603"/>
                  <a:pt x="267212" y="383310"/>
                </a:cubicBezTo>
                <a:cubicBezTo>
                  <a:pt x="214645" y="380839"/>
                  <a:pt x="165963" y="360319"/>
                  <a:pt x="129159" y="324898"/>
                </a:cubicBezTo>
                <a:cubicBezTo>
                  <a:pt x="99583" y="296433"/>
                  <a:pt x="79976" y="260197"/>
                  <a:pt x="73027" y="222317"/>
                </a:cubicBezTo>
                <a:close/>
                <a:moveTo>
                  <a:pt x="352947" y="173626"/>
                </a:moveTo>
                <a:cubicBezTo>
                  <a:pt x="363427" y="173626"/>
                  <a:pt x="371922" y="182122"/>
                  <a:pt x="371922" y="192602"/>
                </a:cubicBezTo>
                <a:cubicBezTo>
                  <a:pt x="371922" y="203082"/>
                  <a:pt x="363427" y="211577"/>
                  <a:pt x="352947" y="211577"/>
                </a:cubicBezTo>
                <a:cubicBezTo>
                  <a:pt x="342467" y="211577"/>
                  <a:pt x="333971" y="203082"/>
                  <a:pt x="333971" y="192602"/>
                </a:cubicBezTo>
                <a:cubicBezTo>
                  <a:pt x="333971" y="182122"/>
                  <a:pt x="342467" y="173626"/>
                  <a:pt x="352947" y="173626"/>
                </a:cubicBezTo>
                <a:close/>
                <a:moveTo>
                  <a:pt x="277044" y="173626"/>
                </a:moveTo>
                <a:cubicBezTo>
                  <a:pt x="287524" y="173626"/>
                  <a:pt x="296019" y="182122"/>
                  <a:pt x="296019" y="192602"/>
                </a:cubicBezTo>
                <a:cubicBezTo>
                  <a:pt x="296019" y="203082"/>
                  <a:pt x="287524" y="211577"/>
                  <a:pt x="277044" y="211577"/>
                </a:cubicBezTo>
                <a:cubicBezTo>
                  <a:pt x="266564" y="211577"/>
                  <a:pt x="258068" y="203082"/>
                  <a:pt x="258068" y="192602"/>
                </a:cubicBezTo>
                <a:cubicBezTo>
                  <a:pt x="258068" y="182122"/>
                  <a:pt x="266564" y="173626"/>
                  <a:pt x="277044" y="173626"/>
                </a:cubicBezTo>
                <a:close/>
                <a:moveTo>
                  <a:pt x="201142" y="173626"/>
                </a:moveTo>
                <a:cubicBezTo>
                  <a:pt x="211622" y="173626"/>
                  <a:pt x="220117" y="182122"/>
                  <a:pt x="220117" y="192602"/>
                </a:cubicBezTo>
                <a:cubicBezTo>
                  <a:pt x="220117" y="203082"/>
                  <a:pt x="211622" y="211577"/>
                  <a:pt x="201142" y="211577"/>
                </a:cubicBezTo>
                <a:cubicBezTo>
                  <a:pt x="190662" y="211577"/>
                  <a:pt x="182166" y="203082"/>
                  <a:pt x="182166" y="192602"/>
                </a:cubicBezTo>
                <a:cubicBezTo>
                  <a:pt x="182166" y="182122"/>
                  <a:pt x="190662" y="173626"/>
                  <a:pt x="201142" y="173626"/>
                </a:cubicBezTo>
                <a:close/>
                <a:moveTo>
                  <a:pt x="277993" y="0"/>
                </a:moveTo>
                <a:cubicBezTo>
                  <a:pt x="333180" y="0"/>
                  <a:pt x="385143" y="19743"/>
                  <a:pt x="424311" y="55592"/>
                </a:cubicBezTo>
                <a:cubicBezTo>
                  <a:pt x="463948" y="91868"/>
                  <a:pt x="485776" y="140235"/>
                  <a:pt x="485776" y="191782"/>
                </a:cubicBezTo>
                <a:cubicBezTo>
                  <a:pt x="485776" y="200313"/>
                  <a:pt x="485028" y="210023"/>
                  <a:pt x="483670" y="219122"/>
                </a:cubicBezTo>
                <a:cubicBezTo>
                  <a:pt x="482125" y="229487"/>
                  <a:pt x="472469" y="236640"/>
                  <a:pt x="462103" y="235089"/>
                </a:cubicBezTo>
                <a:cubicBezTo>
                  <a:pt x="451737" y="233543"/>
                  <a:pt x="444588" y="223887"/>
                  <a:pt x="446135" y="213522"/>
                </a:cubicBezTo>
                <a:cubicBezTo>
                  <a:pt x="447208" y="206324"/>
                  <a:pt x="447824" y="198400"/>
                  <a:pt x="447824" y="191782"/>
                </a:cubicBezTo>
                <a:cubicBezTo>
                  <a:pt x="447824" y="106960"/>
                  <a:pt x="371638" y="37951"/>
                  <a:pt x="277993" y="37951"/>
                </a:cubicBezTo>
                <a:cubicBezTo>
                  <a:pt x="184348" y="37951"/>
                  <a:pt x="108161" y="106960"/>
                  <a:pt x="108161" y="191782"/>
                </a:cubicBezTo>
                <a:cubicBezTo>
                  <a:pt x="108161" y="266073"/>
                  <a:pt x="176404" y="345614"/>
                  <a:pt x="277993" y="345614"/>
                </a:cubicBezTo>
                <a:cubicBezTo>
                  <a:pt x="303234" y="345614"/>
                  <a:pt x="327534" y="340707"/>
                  <a:pt x="350218" y="331028"/>
                </a:cubicBezTo>
                <a:cubicBezTo>
                  <a:pt x="355047" y="328967"/>
                  <a:pt x="360515" y="329001"/>
                  <a:pt x="365320" y="331118"/>
                </a:cubicBezTo>
                <a:lnTo>
                  <a:pt x="431694" y="360378"/>
                </a:lnTo>
                <a:lnTo>
                  <a:pt x="409346" y="305096"/>
                </a:lnTo>
                <a:cubicBezTo>
                  <a:pt x="405418" y="295380"/>
                  <a:pt x="410111" y="284320"/>
                  <a:pt x="419827" y="280392"/>
                </a:cubicBezTo>
                <a:cubicBezTo>
                  <a:pt x="429542" y="276462"/>
                  <a:pt x="440603" y="281157"/>
                  <a:pt x="444531" y="290872"/>
                </a:cubicBezTo>
                <a:lnTo>
                  <a:pt x="484392" y="389478"/>
                </a:lnTo>
                <a:cubicBezTo>
                  <a:pt x="487287" y="396638"/>
                  <a:pt x="485554" y="404837"/>
                  <a:pt x="480008" y="410213"/>
                </a:cubicBezTo>
                <a:cubicBezTo>
                  <a:pt x="476394" y="413717"/>
                  <a:pt x="471631" y="415565"/>
                  <a:pt x="466795" y="415566"/>
                </a:cubicBezTo>
                <a:cubicBezTo>
                  <a:pt x="464212" y="415566"/>
                  <a:pt x="461607" y="415038"/>
                  <a:pt x="459145" y="413953"/>
                </a:cubicBezTo>
                <a:lnTo>
                  <a:pt x="357340" y="369076"/>
                </a:lnTo>
                <a:cubicBezTo>
                  <a:pt x="344560" y="373961"/>
                  <a:pt x="331393" y="377616"/>
                  <a:pt x="317921" y="380035"/>
                </a:cubicBezTo>
                <a:cubicBezTo>
                  <a:pt x="304123" y="402729"/>
                  <a:pt x="284442" y="421946"/>
                  <a:pt x="260515" y="435935"/>
                </a:cubicBezTo>
                <a:cubicBezTo>
                  <a:pt x="233804" y="451551"/>
                  <a:pt x="202962" y="459895"/>
                  <a:pt x="171237" y="460135"/>
                </a:cubicBezTo>
                <a:cubicBezTo>
                  <a:pt x="170771" y="460169"/>
                  <a:pt x="170306" y="460206"/>
                  <a:pt x="169831" y="460206"/>
                </a:cubicBezTo>
                <a:cubicBezTo>
                  <a:pt x="147897" y="460206"/>
                  <a:pt x="126647" y="456418"/>
                  <a:pt x="106545" y="448935"/>
                </a:cubicBezTo>
                <a:lnTo>
                  <a:pt x="26630" y="484163"/>
                </a:lnTo>
                <a:cubicBezTo>
                  <a:pt x="24169" y="485248"/>
                  <a:pt x="21564" y="485775"/>
                  <a:pt x="18980" y="485776"/>
                </a:cubicBezTo>
                <a:cubicBezTo>
                  <a:pt x="14144" y="485776"/>
                  <a:pt x="9382" y="483928"/>
                  <a:pt x="5768" y="480423"/>
                </a:cubicBezTo>
                <a:cubicBezTo>
                  <a:pt x="223" y="475047"/>
                  <a:pt x="-1511" y="466847"/>
                  <a:pt x="1384" y="459687"/>
                </a:cubicBezTo>
                <a:lnTo>
                  <a:pt x="29100" y="391127"/>
                </a:lnTo>
                <a:cubicBezTo>
                  <a:pt x="10023" y="365152"/>
                  <a:pt x="1" y="334969"/>
                  <a:pt x="1" y="303159"/>
                </a:cubicBezTo>
                <a:cubicBezTo>
                  <a:pt x="1" y="252235"/>
                  <a:pt x="26410" y="204958"/>
                  <a:pt x="70962" y="175455"/>
                </a:cubicBezTo>
                <a:cubicBezTo>
                  <a:pt x="75071" y="130085"/>
                  <a:pt x="96255" y="88009"/>
                  <a:pt x="131675" y="55591"/>
                </a:cubicBezTo>
                <a:cubicBezTo>
                  <a:pt x="170844" y="19743"/>
                  <a:pt x="222806" y="0"/>
                  <a:pt x="277993" y="0"/>
                </a:cubicBezTo>
                <a:close/>
              </a:path>
            </a:pathLst>
          </a:custGeom>
          <a:solidFill>
            <a:schemeClr val="bg1"/>
          </a:solidFill>
          <a:ln w="949" cap="flat">
            <a:solidFill>
              <a:schemeClr val="bg1"/>
            </a:solidFill>
            <a:prstDash val="solid"/>
            <a:miter/>
          </a:ln>
        </p:spPr>
        <p:txBody>
          <a:bodyPr rtlCol="0" anchor="ctr"/>
          <a:lstStyle/>
          <a:p>
            <a:endParaRPr lang="en-ID"/>
          </a:p>
        </p:txBody>
      </p:sp>
      <p:sp>
        <p:nvSpPr>
          <p:cNvPr id="34" name="Rectangle 33">
            <a:extLst>
              <a:ext uri="{FF2B5EF4-FFF2-40B4-BE49-F238E27FC236}">
                <a16:creationId xmlns:a16="http://schemas.microsoft.com/office/drawing/2014/main" id="{381503D2-43A3-0A4C-BF49-BA4BBC234F47}"/>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Justify Text Body">
            <a:extLst>
              <a:ext uri="{FF2B5EF4-FFF2-40B4-BE49-F238E27FC236}">
                <a16:creationId xmlns:a16="http://schemas.microsoft.com/office/drawing/2014/main" id="{59317FB3-9E91-AC4C-8528-69D488A174EC}"/>
              </a:ext>
            </a:extLst>
          </p:cNvPr>
          <p:cNvSpPr txBox="1"/>
          <p:nvPr/>
        </p:nvSpPr>
        <p:spPr>
          <a:xfrm>
            <a:off x="402067" y="6336064"/>
            <a:ext cx="253404" cy="485902"/>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6</a:t>
            </a:r>
          </a:p>
          <a:p>
            <a:pPr>
              <a:lnSpc>
                <a:spcPct val="150000"/>
              </a:lnSpc>
            </a:pPr>
            <a:endParaRPr lang="en-ID" sz="1100" dirty="0">
              <a:solidFill>
                <a:schemeClr val="bg1"/>
              </a:solidFill>
              <a:latin typeface="Avenir Book" panose="02000503020000020003" pitchFamily="2" charset="0"/>
            </a:endParaRPr>
          </a:p>
        </p:txBody>
      </p:sp>
      <p:sp>
        <p:nvSpPr>
          <p:cNvPr id="38" name="TextBox 37">
            <a:extLst>
              <a:ext uri="{FF2B5EF4-FFF2-40B4-BE49-F238E27FC236}">
                <a16:creationId xmlns:a16="http://schemas.microsoft.com/office/drawing/2014/main" id="{6594167D-1015-4848-B0BC-B3D55CAD2AAC}"/>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OUR SERVICES</a:t>
            </a:r>
            <a:endParaRPr lang="en-ID" sz="1200" b="1" dirty="0">
              <a:solidFill>
                <a:schemeClr val="tx1">
                  <a:lumMod val="50000"/>
                  <a:lumOff val="50000"/>
                </a:schemeClr>
              </a:solidFill>
              <a:latin typeface="Montserrat" panose="00000500000000000000" pitchFamily="2" charset="0"/>
            </a:endParaRPr>
          </a:p>
        </p:txBody>
      </p:sp>
      <p:sp>
        <p:nvSpPr>
          <p:cNvPr id="40" name="Rectangle 39">
            <a:extLst>
              <a:ext uri="{FF2B5EF4-FFF2-40B4-BE49-F238E27FC236}">
                <a16:creationId xmlns:a16="http://schemas.microsoft.com/office/drawing/2014/main" id="{6A289877-3172-934D-9C8A-06775B185259}"/>
              </a:ext>
            </a:extLst>
          </p:cNvPr>
          <p:cNvSpPr/>
          <p:nvPr/>
        </p:nvSpPr>
        <p:spPr>
          <a:xfrm>
            <a:off x="6271870" y="1743478"/>
            <a:ext cx="5950623" cy="410060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TextBox 43">
            <a:extLst>
              <a:ext uri="{FF2B5EF4-FFF2-40B4-BE49-F238E27FC236}">
                <a16:creationId xmlns:a16="http://schemas.microsoft.com/office/drawing/2014/main" id="{4194EF49-6D77-4740-8E7E-6071364A8374}"/>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OUR SERVICES</a:t>
            </a:r>
          </a:p>
        </p:txBody>
      </p:sp>
      <p:sp>
        <p:nvSpPr>
          <p:cNvPr id="39" name="TextBox 38">
            <a:extLst>
              <a:ext uri="{FF2B5EF4-FFF2-40B4-BE49-F238E27FC236}">
                <a16:creationId xmlns:a16="http://schemas.microsoft.com/office/drawing/2014/main" id="{6B1440F8-0188-6944-9761-31054726BC81}"/>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45" name="Picture 44">
            <a:extLst>
              <a:ext uri="{FF2B5EF4-FFF2-40B4-BE49-F238E27FC236}">
                <a16:creationId xmlns:a16="http://schemas.microsoft.com/office/drawing/2014/main" id="{3F8DCA1E-2719-C94C-BB1E-7B4E27771E06}"/>
              </a:ext>
            </a:extLst>
          </p:cNvPr>
          <p:cNvPicPr>
            <a:picLocks noChangeAspect="1"/>
          </p:cNvPicPr>
          <p:nvPr/>
        </p:nvPicPr>
        <p:blipFill>
          <a:blip r:embed="rId2"/>
          <a:stretch>
            <a:fillRect/>
          </a:stretch>
        </p:blipFill>
        <p:spPr>
          <a:xfrm>
            <a:off x="10787448" y="403228"/>
            <a:ext cx="1033849" cy="288078"/>
          </a:xfrm>
          <a:prstGeom prst="rect">
            <a:avLst/>
          </a:prstGeom>
        </p:spPr>
      </p:pic>
    </p:spTree>
    <p:extLst>
      <p:ext uri="{BB962C8B-B14F-4D97-AF65-F5344CB8AC3E}">
        <p14:creationId xmlns:p14="http://schemas.microsoft.com/office/powerpoint/2010/main" val="65641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2">
            <a:extLst>
              <a:ext uri="{FF2B5EF4-FFF2-40B4-BE49-F238E27FC236}">
                <a16:creationId xmlns:a16="http://schemas.microsoft.com/office/drawing/2014/main" id="{117BD84F-8FB7-3141-A354-27DA938C2DAB}"/>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Rectangle 45">
            <a:extLst>
              <a:ext uri="{FF2B5EF4-FFF2-40B4-BE49-F238E27FC236}">
                <a16:creationId xmlns:a16="http://schemas.microsoft.com/office/drawing/2014/main" id="{FAC5E135-AA67-8444-902A-C923C5425FF8}"/>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Rounded Rectangle 60">
            <a:extLst>
              <a:ext uri="{FF2B5EF4-FFF2-40B4-BE49-F238E27FC236}">
                <a16:creationId xmlns:a16="http://schemas.microsoft.com/office/drawing/2014/main" id="{F4E36000-0673-7048-9EAC-D8BAACDC7133}"/>
              </a:ext>
            </a:extLst>
          </p:cNvPr>
          <p:cNvSpPr/>
          <p:nvPr/>
        </p:nvSpPr>
        <p:spPr bwMode="auto">
          <a:xfrm>
            <a:off x="5282641" y="0"/>
            <a:ext cx="6939852" cy="6858000"/>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23" name="Rectangle: Rounded Corners 22">
            <a:extLst>
              <a:ext uri="{FF2B5EF4-FFF2-40B4-BE49-F238E27FC236}">
                <a16:creationId xmlns:a16="http://schemas.microsoft.com/office/drawing/2014/main" id="{1424FCC7-E74A-4A26-ACF5-14F06F85D46C}"/>
              </a:ext>
            </a:extLst>
          </p:cNvPr>
          <p:cNvSpPr/>
          <p:nvPr/>
        </p:nvSpPr>
        <p:spPr>
          <a:xfrm>
            <a:off x="767685" y="407892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a:extLst>
              <a:ext uri="{FF2B5EF4-FFF2-40B4-BE49-F238E27FC236}">
                <a16:creationId xmlns:a16="http://schemas.microsoft.com/office/drawing/2014/main" id="{4E939C22-52D8-416D-B267-D4A6F1CE0350}"/>
              </a:ext>
            </a:extLst>
          </p:cNvPr>
          <p:cNvSpPr/>
          <p:nvPr/>
        </p:nvSpPr>
        <p:spPr>
          <a:xfrm>
            <a:off x="925456" y="4269142"/>
            <a:ext cx="183995"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extBox">
            <a:extLst>
              <a:ext uri="{FF2B5EF4-FFF2-40B4-BE49-F238E27FC236}">
                <a16:creationId xmlns:a16="http://schemas.microsoft.com/office/drawing/2014/main" id="{D9400A06-3C9E-4D3E-B010-6807C043DEC6}"/>
              </a:ext>
            </a:extLst>
          </p:cNvPr>
          <p:cNvSpPr txBox="1"/>
          <p:nvPr/>
        </p:nvSpPr>
        <p:spPr>
          <a:xfrm>
            <a:off x="1215765" y="4587868"/>
            <a:ext cx="3142054" cy="397545"/>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Light" panose="020B0402020203020204" pitchFamily="34" charset="77"/>
              </a:rPr>
              <a:t>We have hosted or cloud telephony services that can help provide the voice for any size and type of company in need!</a:t>
            </a:r>
          </a:p>
        </p:txBody>
      </p:sp>
      <p:sp>
        <p:nvSpPr>
          <p:cNvPr id="28" name="RightSub">
            <a:extLst>
              <a:ext uri="{FF2B5EF4-FFF2-40B4-BE49-F238E27FC236}">
                <a16:creationId xmlns:a16="http://schemas.microsoft.com/office/drawing/2014/main" id="{7C30D5EA-CCB8-4C45-B140-EE7F59EEFCDD}"/>
              </a:ext>
            </a:extLst>
          </p:cNvPr>
          <p:cNvSpPr txBox="1"/>
          <p:nvPr/>
        </p:nvSpPr>
        <p:spPr>
          <a:xfrm>
            <a:off x="1215765" y="4202110"/>
            <a:ext cx="1051250"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Voice Services</a:t>
            </a:r>
          </a:p>
        </p:txBody>
      </p:sp>
      <p:sp>
        <p:nvSpPr>
          <p:cNvPr id="31" name="Rectangle: Rounded Corners 30">
            <a:extLst>
              <a:ext uri="{FF2B5EF4-FFF2-40B4-BE49-F238E27FC236}">
                <a16:creationId xmlns:a16="http://schemas.microsoft.com/office/drawing/2014/main" id="{2CD85A67-3F40-462C-8E7C-6716F111B16D}"/>
              </a:ext>
            </a:extLst>
          </p:cNvPr>
          <p:cNvSpPr/>
          <p:nvPr/>
        </p:nvSpPr>
        <p:spPr>
          <a:xfrm>
            <a:off x="767685" y="2655173"/>
            <a:ext cx="5025204" cy="1232113"/>
          </a:xfrm>
          <a:prstGeom prst="roundRect">
            <a:avLst>
              <a:gd name="adj" fmla="val 2141"/>
            </a:avLst>
          </a:prstGeom>
          <a:solidFill>
            <a:schemeClr val="bg1"/>
          </a:solidFill>
          <a:ln>
            <a:noFill/>
          </a:ln>
          <a:effectLst>
            <a:outerShdw blurRad="317500" rotWithShape="0">
              <a:scrgbClr r="0" g="0" b="0">
                <a:alpha val="20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31">
            <a:extLst>
              <a:ext uri="{FF2B5EF4-FFF2-40B4-BE49-F238E27FC236}">
                <a16:creationId xmlns:a16="http://schemas.microsoft.com/office/drawing/2014/main" id="{48241589-12BB-46B3-A434-12D7575C06FE}"/>
              </a:ext>
            </a:extLst>
          </p:cNvPr>
          <p:cNvSpPr/>
          <p:nvPr/>
        </p:nvSpPr>
        <p:spPr>
          <a:xfrm>
            <a:off x="930063" y="2832330"/>
            <a:ext cx="188883" cy="188883"/>
          </a:xfrm>
          <a:prstGeom prst="rect">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highlight>
                <a:srgbClr val="FFFF00"/>
              </a:highlight>
            </a:endParaRPr>
          </a:p>
        </p:txBody>
      </p:sp>
      <p:sp>
        <p:nvSpPr>
          <p:cNvPr id="35" name="TextBox">
            <a:extLst>
              <a:ext uri="{FF2B5EF4-FFF2-40B4-BE49-F238E27FC236}">
                <a16:creationId xmlns:a16="http://schemas.microsoft.com/office/drawing/2014/main" id="{4FBFB6C9-81AA-4BC2-8F8E-EF19D2DE6E51}"/>
              </a:ext>
            </a:extLst>
          </p:cNvPr>
          <p:cNvSpPr txBox="1"/>
          <p:nvPr/>
        </p:nvSpPr>
        <p:spPr>
          <a:xfrm>
            <a:off x="1215765" y="3137606"/>
            <a:ext cx="3297624" cy="605294"/>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Book" panose="02000503020000020003" pitchFamily="2" charset="0"/>
              </a:rPr>
              <a:t>Go past the 160-character limit and connect with a global user base on Viber. Your users will recognise you with a branded business profile page by the verified checkmark. </a:t>
            </a:r>
            <a:endParaRPr lang="en-GB" sz="900" dirty="0">
              <a:latin typeface="Avenir Book" panose="02000503020000020003" pitchFamily="2" charset="0"/>
            </a:endParaRPr>
          </a:p>
        </p:txBody>
      </p:sp>
      <p:sp>
        <p:nvSpPr>
          <p:cNvPr id="36" name="RightSub">
            <a:extLst>
              <a:ext uri="{FF2B5EF4-FFF2-40B4-BE49-F238E27FC236}">
                <a16:creationId xmlns:a16="http://schemas.microsoft.com/office/drawing/2014/main" id="{BBBFE275-A164-42CC-8D55-E8F843F8877A}"/>
              </a:ext>
            </a:extLst>
          </p:cNvPr>
          <p:cNvSpPr txBox="1"/>
          <p:nvPr/>
        </p:nvSpPr>
        <p:spPr>
          <a:xfrm>
            <a:off x="1221232" y="2754315"/>
            <a:ext cx="400751" cy="289759"/>
          </a:xfrm>
          <a:prstGeom prst="rect">
            <a:avLst/>
          </a:prstGeom>
          <a:noFill/>
        </p:spPr>
        <p:txBody>
          <a:bodyPr wrap="none" lIns="0" tIns="0" rIns="0" bIns="0" rtlCol="0">
            <a:spAutoFit/>
          </a:bodyPr>
          <a:lstStyle>
            <a:defPPr>
              <a:defRPr lang="en-US"/>
            </a:defPPr>
            <a:lvl1pPr>
              <a:lnSpc>
                <a:spcPct val="150000"/>
              </a:lnSpc>
              <a:defRPr sz="1400" b="1">
                <a:solidFill>
                  <a:schemeClr val="tx1">
                    <a:lumMod val="65000"/>
                    <a:lumOff val="35000"/>
                  </a:schemeClr>
                </a:solidFill>
              </a:defRPr>
            </a:lvl1pPr>
          </a:lstStyle>
          <a:p>
            <a:pPr algn="r"/>
            <a:r>
              <a:rPr lang="en-ID" dirty="0">
                <a:solidFill>
                  <a:srgbClr val="FFC000"/>
                </a:solidFill>
              </a:rPr>
              <a:t>Viber</a:t>
            </a:r>
          </a:p>
        </p:txBody>
      </p:sp>
      <p:sp>
        <p:nvSpPr>
          <p:cNvPr id="43" name="Justify Text Body">
            <a:extLst>
              <a:ext uri="{FF2B5EF4-FFF2-40B4-BE49-F238E27FC236}">
                <a16:creationId xmlns:a16="http://schemas.microsoft.com/office/drawing/2014/main" id="{C67488F2-8619-43A6-9CD9-1189D178BE11}"/>
              </a:ext>
            </a:extLst>
          </p:cNvPr>
          <p:cNvSpPr txBox="1"/>
          <p:nvPr/>
        </p:nvSpPr>
        <p:spPr>
          <a:xfrm>
            <a:off x="6730562" y="2926771"/>
            <a:ext cx="4979328" cy="1938992"/>
          </a:xfrm>
          <a:prstGeom prst="rect">
            <a:avLst/>
          </a:prstGeom>
          <a:noFill/>
        </p:spPr>
        <p:txBody>
          <a:bodyPr wrap="square" lIns="0" tIns="0" rIns="0" bIns="0" rtlCol="0">
            <a:spAutoFit/>
          </a:bodyPr>
          <a:lstStyle/>
          <a:p>
            <a:r>
              <a:rPr lang="en-GB" sz="1400" dirty="0">
                <a:solidFill>
                  <a:schemeClr val="tx1">
                    <a:lumMod val="85000"/>
                    <a:lumOff val="15000"/>
                  </a:schemeClr>
                </a:solidFill>
                <a:latin typeface="Avenir Book" panose="02000503020000020003" pitchFamily="2" charset="0"/>
              </a:rPr>
              <a:t> Usually, the sender converts routing from cheaper to expensive services trying to convert delivery rates with pricing and quality. Our intelligent routing finds ways to deliver a code in different ways without paying for services shown as "not delivered". There's a considerable margin opportunity for the company using our Voice, SMS or Weber service. And best yet? We only get paid if your message makes contact with </a:t>
            </a:r>
            <a:r>
              <a:rPr lang="en-GB" sz="1400">
                <a:solidFill>
                  <a:schemeClr val="tx1">
                    <a:lumMod val="85000"/>
                    <a:lumOff val="15000"/>
                  </a:schemeClr>
                </a:solidFill>
                <a:latin typeface="Avenir Book" panose="02000503020000020003" pitchFamily="2" charset="0"/>
              </a:rPr>
              <a:t>the recipient - </a:t>
            </a:r>
            <a:r>
              <a:rPr lang="en-GB" sz="1400" dirty="0">
                <a:solidFill>
                  <a:schemeClr val="tx1">
                    <a:lumMod val="85000"/>
                    <a:lumOff val="15000"/>
                  </a:schemeClr>
                </a:solidFill>
                <a:latin typeface="Avenir Book" panose="02000503020000020003" pitchFamily="2" charset="0"/>
              </a:rPr>
              <a:t>which means you can be sure your important information won't fall through and you pay by delivered!</a:t>
            </a:r>
          </a:p>
        </p:txBody>
      </p:sp>
      <p:sp>
        <p:nvSpPr>
          <p:cNvPr id="33" name="Oval 32">
            <a:extLst>
              <a:ext uri="{FF2B5EF4-FFF2-40B4-BE49-F238E27FC236}">
                <a16:creationId xmlns:a16="http://schemas.microsoft.com/office/drawing/2014/main" id="{C9111EB5-4822-DF4F-BF3F-D5F083353C1C}"/>
              </a:ext>
            </a:extLst>
          </p:cNvPr>
          <p:cNvSpPr/>
          <p:nvPr/>
        </p:nvSpPr>
        <p:spPr>
          <a:xfrm>
            <a:off x="4792306" y="2953738"/>
            <a:ext cx="677966" cy="634981"/>
          </a:xfrm>
          <a:prstGeom prst="ellipse">
            <a:avLst/>
          </a:prstGeom>
          <a:solidFill>
            <a:srgbClr val="EFB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ectangle 33">
            <a:extLst>
              <a:ext uri="{FF2B5EF4-FFF2-40B4-BE49-F238E27FC236}">
                <a16:creationId xmlns:a16="http://schemas.microsoft.com/office/drawing/2014/main" id="{381503D2-43A3-0A4C-BF49-BA4BBC234F47}"/>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Justify Text Body">
            <a:extLst>
              <a:ext uri="{FF2B5EF4-FFF2-40B4-BE49-F238E27FC236}">
                <a16:creationId xmlns:a16="http://schemas.microsoft.com/office/drawing/2014/main" id="{59317FB3-9E91-AC4C-8528-69D488A174EC}"/>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GB" sz="1100" dirty="0">
                <a:solidFill>
                  <a:schemeClr val="bg1"/>
                </a:solidFill>
                <a:latin typeface="Avenir Book" panose="02000503020000020003" pitchFamily="2" charset="0"/>
              </a:rPr>
              <a:t>7</a:t>
            </a:r>
            <a:endParaRPr lang="en-ID" sz="1100" dirty="0">
              <a:solidFill>
                <a:schemeClr val="bg1"/>
              </a:solidFill>
              <a:latin typeface="Avenir Book" panose="02000503020000020003" pitchFamily="2" charset="0"/>
            </a:endParaRPr>
          </a:p>
        </p:txBody>
      </p:sp>
      <p:sp>
        <p:nvSpPr>
          <p:cNvPr id="38" name="TextBox 37">
            <a:extLst>
              <a:ext uri="{FF2B5EF4-FFF2-40B4-BE49-F238E27FC236}">
                <a16:creationId xmlns:a16="http://schemas.microsoft.com/office/drawing/2014/main" id="{6594167D-1015-4848-B0BC-B3D55CAD2AAC}"/>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OUR SERVICES</a:t>
            </a:r>
            <a:endParaRPr lang="en-ID" sz="1200" b="1" dirty="0">
              <a:solidFill>
                <a:schemeClr val="tx1">
                  <a:lumMod val="50000"/>
                  <a:lumOff val="50000"/>
                </a:schemeClr>
              </a:solidFill>
              <a:latin typeface="Montserrat" panose="00000500000000000000" pitchFamily="2" charset="0"/>
            </a:endParaRPr>
          </a:p>
        </p:txBody>
      </p:sp>
      <p:sp>
        <p:nvSpPr>
          <p:cNvPr id="40" name="Rectangle 39">
            <a:extLst>
              <a:ext uri="{FF2B5EF4-FFF2-40B4-BE49-F238E27FC236}">
                <a16:creationId xmlns:a16="http://schemas.microsoft.com/office/drawing/2014/main" id="{6A289877-3172-934D-9C8A-06775B185259}"/>
              </a:ext>
            </a:extLst>
          </p:cNvPr>
          <p:cNvSpPr/>
          <p:nvPr/>
        </p:nvSpPr>
        <p:spPr>
          <a:xfrm>
            <a:off x="6271870" y="1743478"/>
            <a:ext cx="5950623" cy="4100608"/>
          </a:xfrm>
          <a:prstGeom prst="rec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TextBox 43">
            <a:extLst>
              <a:ext uri="{FF2B5EF4-FFF2-40B4-BE49-F238E27FC236}">
                <a16:creationId xmlns:a16="http://schemas.microsoft.com/office/drawing/2014/main" id="{4194EF49-6D77-4740-8E7E-6071364A8374}"/>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OUR SERVICES</a:t>
            </a:r>
          </a:p>
        </p:txBody>
      </p:sp>
      <p:sp>
        <p:nvSpPr>
          <p:cNvPr id="39" name="TextBox 38">
            <a:extLst>
              <a:ext uri="{FF2B5EF4-FFF2-40B4-BE49-F238E27FC236}">
                <a16:creationId xmlns:a16="http://schemas.microsoft.com/office/drawing/2014/main" id="{6B1440F8-0188-6944-9761-31054726BC81}"/>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pic>
        <p:nvPicPr>
          <p:cNvPr id="45" name="Picture 44">
            <a:extLst>
              <a:ext uri="{FF2B5EF4-FFF2-40B4-BE49-F238E27FC236}">
                <a16:creationId xmlns:a16="http://schemas.microsoft.com/office/drawing/2014/main" id="{3F8DCA1E-2719-C94C-BB1E-7B4E27771E06}"/>
              </a:ext>
            </a:extLst>
          </p:cNvPr>
          <p:cNvPicPr>
            <a:picLocks noChangeAspect="1"/>
          </p:cNvPicPr>
          <p:nvPr/>
        </p:nvPicPr>
        <p:blipFill>
          <a:blip r:embed="rId2"/>
          <a:stretch>
            <a:fillRect/>
          </a:stretch>
        </p:blipFill>
        <p:spPr>
          <a:xfrm>
            <a:off x="10787448" y="403228"/>
            <a:ext cx="1033849" cy="288078"/>
          </a:xfrm>
          <a:prstGeom prst="rect">
            <a:avLst/>
          </a:prstGeom>
        </p:spPr>
      </p:pic>
      <p:sp>
        <p:nvSpPr>
          <p:cNvPr id="30" name="Freeform 29">
            <a:extLst>
              <a:ext uri="{FF2B5EF4-FFF2-40B4-BE49-F238E27FC236}">
                <a16:creationId xmlns:a16="http://schemas.microsoft.com/office/drawing/2014/main" id="{B414450D-70DF-A44F-8F2D-92ED70713E94}"/>
              </a:ext>
            </a:extLst>
          </p:cNvPr>
          <p:cNvSpPr/>
          <p:nvPr/>
        </p:nvSpPr>
        <p:spPr>
          <a:xfrm>
            <a:off x="4975725" y="4506961"/>
            <a:ext cx="349112" cy="452307"/>
          </a:xfrm>
          <a:custGeom>
            <a:avLst/>
            <a:gdLst>
              <a:gd name="connsiteX0" fmla="*/ 213105 w 426211"/>
              <a:gd name="connsiteY0" fmla="*/ 385618 h 578428"/>
              <a:gd name="connsiteX1" fmla="*/ 260461 w 426211"/>
              <a:gd name="connsiteY1" fmla="*/ 433820 h 578428"/>
              <a:gd name="connsiteX2" fmla="*/ 213105 w 426211"/>
              <a:gd name="connsiteY2" fmla="*/ 482023 h 578428"/>
              <a:gd name="connsiteX3" fmla="*/ 165748 w 426211"/>
              <a:gd name="connsiteY3" fmla="*/ 433820 h 578428"/>
              <a:gd name="connsiteX4" fmla="*/ 213105 w 426211"/>
              <a:gd name="connsiteY4" fmla="*/ 385618 h 578428"/>
              <a:gd name="connsiteX5" fmla="*/ 71035 w 426211"/>
              <a:gd name="connsiteY5" fmla="*/ 48202 h 578428"/>
              <a:gd name="connsiteX6" fmla="*/ 47357 w 426211"/>
              <a:gd name="connsiteY6" fmla="*/ 72304 h 578428"/>
              <a:gd name="connsiteX7" fmla="*/ 47357 w 426211"/>
              <a:gd name="connsiteY7" fmla="*/ 506125 h 578428"/>
              <a:gd name="connsiteX8" fmla="*/ 71035 w 426211"/>
              <a:gd name="connsiteY8" fmla="*/ 530226 h 578428"/>
              <a:gd name="connsiteX9" fmla="*/ 355176 w 426211"/>
              <a:gd name="connsiteY9" fmla="*/ 530226 h 578428"/>
              <a:gd name="connsiteX10" fmla="*/ 378854 w 426211"/>
              <a:gd name="connsiteY10" fmla="*/ 506125 h 578428"/>
              <a:gd name="connsiteX11" fmla="*/ 378854 w 426211"/>
              <a:gd name="connsiteY11" fmla="*/ 72304 h 578428"/>
              <a:gd name="connsiteX12" fmla="*/ 355176 w 426211"/>
              <a:gd name="connsiteY12" fmla="*/ 48202 h 578428"/>
              <a:gd name="connsiteX13" fmla="*/ 71035 w 426211"/>
              <a:gd name="connsiteY13" fmla="*/ 0 h 578428"/>
              <a:gd name="connsiteX14" fmla="*/ 355176 w 426211"/>
              <a:gd name="connsiteY14" fmla="*/ 0 h 578428"/>
              <a:gd name="connsiteX15" fmla="*/ 426211 w 426211"/>
              <a:gd name="connsiteY15" fmla="*/ 72304 h 578428"/>
              <a:gd name="connsiteX16" fmla="*/ 426211 w 426211"/>
              <a:gd name="connsiteY16" fmla="*/ 506125 h 578428"/>
              <a:gd name="connsiteX17" fmla="*/ 355176 w 426211"/>
              <a:gd name="connsiteY17" fmla="*/ 578428 h 578428"/>
              <a:gd name="connsiteX18" fmla="*/ 71035 w 426211"/>
              <a:gd name="connsiteY18" fmla="*/ 578428 h 578428"/>
              <a:gd name="connsiteX19" fmla="*/ 0 w 426211"/>
              <a:gd name="connsiteY19" fmla="*/ 506125 h 578428"/>
              <a:gd name="connsiteX20" fmla="*/ 0 w 426211"/>
              <a:gd name="connsiteY20" fmla="*/ 72304 h 578428"/>
              <a:gd name="connsiteX21" fmla="*/ 71035 w 426211"/>
              <a:gd name="connsiteY21" fmla="*/ 0 h 5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6211" h="578428">
                <a:moveTo>
                  <a:pt x="213105" y="385618"/>
                </a:moveTo>
                <a:cubicBezTo>
                  <a:pt x="239260" y="385618"/>
                  <a:pt x="260461" y="407198"/>
                  <a:pt x="260461" y="433820"/>
                </a:cubicBezTo>
                <a:cubicBezTo>
                  <a:pt x="260461" y="460443"/>
                  <a:pt x="239260" y="482023"/>
                  <a:pt x="213105" y="482023"/>
                </a:cubicBezTo>
                <a:cubicBezTo>
                  <a:pt x="186950" y="482023"/>
                  <a:pt x="165748" y="460443"/>
                  <a:pt x="165748" y="433820"/>
                </a:cubicBezTo>
                <a:cubicBezTo>
                  <a:pt x="165748" y="407198"/>
                  <a:pt x="186950" y="385618"/>
                  <a:pt x="213105" y="385618"/>
                </a:cubicBezTo>
                <a:close/>
                <a:moveTo>
                  <a:pt x="71035" y="48202"/>
                </a:moveTo>
                <a:cubicBezTo>
                  <a:pt x="57958" y="48202"/>
                  <a:pt x="47357" y="58993"/>
                  <a:pt x="47357" y="72304"/>
                </a:cubicBezTo>
                <a:lnTo>
                  <a:pt x="47357" y="506125"/>
                </a:lnTo>
                <a:cubicBezTo>
                  <a:pt x="47357" y="519436"/>
                  <a:pt x="57958" y="530226"/>
                  <a:pt x="71035" y="530226"/>
                </a:cubicBezTo>
                <a:lnTo>
                  <a:pt x="355176" y="530226"/>
                </a:lnTo>
                <a:cubicBezTo>
                  <a:pt x="368253" y="530226"/>
                  <a:pt x="378854" y="519436"/>
                  <a:pt x="378854" y="506125"/>
                </a:cubicBezTo>
                <a:lnTo>
                  <a:pt x="378854" y="72304"/>
                </a:lnTo>
                <a:cubicBezTo>
                  <a:pt x="378854" y="58993"/>
                  <a:pt x="368253" y="48202"/>
                  <a:pt x="355176" y="48202"/>
                </a:cubicBezTo>
                <a:close/>
                <a:moveTo>
                  <a:pt x="71035" y="0"/>
                </a:moveTo>
                <a:lnTo>
                  <a:pt x="355176" y="0"/>
                </a:lnTo>
                <a:cubicBezTo>
                  <a:pt x="394408" y="0"/>
                  <a:pt x="426211" y="32371"/>
                  <a:pt x="426211" y="72304"/>
                </a:cubicBezTo>
                <a:lnTo>
                  <a:pt x="426211" y="506125"/>
                </a:lnTo>
                <a:cubicBezTo>
                  <a:pt x="426211" y="546058"/>
                  <a:pt x="394408" y="578428"/>
                  <a:pt x="355176" y="578428"/>
                </a:cubicBezTo>
                <a:lnTo>
                  <a:pt x="71035" y="578428"/>
                </a:lnTo>
                <a:cubicBezTo>
                  <a:pt x="31804" y="578428"/>
                  <a:pt x="0" y="546058"/>
                  <a:pt x="0" y="506125"/>
                </a:cubicBezTo>
                <a:lnTo>
                  <a:pt x="0" y="72304"/>
                </a:lnTo>
                <a:cubicBezTo>
                  <a:pt x="0" y="32371"/>
                  <a:pt x="31804" y="0"/>
                  <a:pt x="71035" y="0"/>
                </a:cubicBezTo>
                <a:close/>
              </a:path>
            </a:pathLst>
          </a:custGeom>
          <a:solidFill>
            <a:srgbClr val="EFB600"/>
          </a:solidFill>
          <a:ln w="23562" cap="flat">
            <a:noFill/>
            <a:prstDash val="solid"/>
            <a:miter/>
          </a:ln>
        </p:spPr>
        <p:txBody>
          <a:bodyPr wrap="square" rtlCol="0" anchor="ctr">
            <a:noAutofit/>
          </a:bodyPr>
          <a:lstStyle/>
          <a:p>
            <a:endParaRPr lang="en-TL"/>
          </a:p>
        </p:txBody>
      </p:sp>
      <p:pic>
        <p:nvPicPr>
          <p:cNvPr id="3" name="Picture 2">
            <a:extLst>
              <a:ext uri="{FF2B5EF4-FFF2-40B4-BE49-F238E27FC236}">
                <a16:creationId xmlns:a16="http://schemas.microsoft.com/office/drawing/2014/main" id="{0A72B70E-C0B4-964A-83A7-AB50F2C22153}"/>
              </a:ext>
            </a:extLst>
          </p:cNvPr>
          <p:cNvPicPr>
            <a:picLocks noChangeAspect="1"/>
          </p:cNvPicPr>
          <p:nvPr/>
        </p:nvPicPr>
        <p:blipFill>
          <a:blip r:embed="rId3"/>
          <a:stretch>
            <a:fillRect/>
          </a:stretch>
        </p:blipFill>
        <p:spPr>
          <a:xfrm>
            <a:off x="4943176" y="3088221"/>
            <a:ext cx="381661" cy="388600"/>
          </a:xfrm>
          <a:prstGeom prst="rect">
            <a:avLst/>
          </a:prstGeom>
        </p:spPr>
      </p:pic>
    </p:spTree>
    <p:extLst>
      <p:ext uri="{BB962C8B-B14F-4D97-AF65-F5344CB8AC3E}">
        <p14:creationId xmlns:p14="http://schemas.microsoft.com/office/powerpoint/2010/main" val="4823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ounded Rectangle 85">
            <a:extLst>
              <a:ext uri="{FF2B5EF4-FFF2-40B4-BE49-F238E27FC236}">
                <a16:creationId xmlns:a16="http://schemas.microsoft.com/office/drawing/2014/main" id="{A3801784-D605-314D-8F64-DABA7242D75E}"/>
              </a:ext>
            </a:extLst>
          </p:cNvPr>
          <p:cNvSpPr/>
          <p:nvPr/>
        </p:nvSpPr>
        <p:spPr bwMode="auto">
          <a:xfrm>
            <a:off x="20876" y="371"/>
            <a:ext cx="12171124" cy="6874372"/>
          </a:xfrm>
          <a:prstGeom prst="roundRect">
            <a:avLst>
              <a:gd name="adj" fmla="val 2786"/>
            </a:avLst>
          </a:prstGeom>
          <a:gradFill flip="none" rotWithShape="1">
            <a:gsLst>
              <a:gs pos="0">
                <a:schemeClr val="bg1">
                  <a:lumMod val="95000"/>
                </a:schemeClr>
              </a:gs>
              <a:gs pos="100000">
                <a:schemeClr val="bg1"/>
              </a:gs>
            </a:gsLst>
            <a:lin ang="18900000" scaled="1"/>
            <a:tileRect/>
          </a:gradFill>
          <a:ln w="9525">
            <a:noFill/>
            <a:round/>
            <a:headEnd/>
            <a:tailEnd/>
          </a:ln>
          <a:effectLst>
            <a:outerShdw blurRad="508000" sx="70000" sy="700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algn="r"/>
            <a:endParaRPr lang="en-US"/>
          </a:p>
        </p:txBody>
      </p:sp>
      <p:sp>
        <p:nvSpPr>
          <p:cNvPr id="98" name="Овал 15">
            <a:extLst>
              <a:ext uri="{FF2B5EF4-FFF2-40B4-BE49-F238E27FC236}">
                <a16:creationId xmlns:a16="http://schemas.microsoft.com/office/drawing/2014/main" id="{6DFADC11-88FA-3342-B05C-19B374F5E8CD}"/>
              </a:ext>
            </a:extLst>
          </p:cNvPr>
          <p:cNvSpPr/>
          <p:nvPr/>
        </p:nvSpPr>
        <p:spPr>
          <a:xfrm>
            <a:off x="2114549" y="-552451"/>
            <a:ext cx="7962901" cy="7962901"/>
          </a:xfrm>
          <a:prstGeom prst="ellipse">
            <a:avLst/>
          </a:prstGeom>
          <a:noFill/>
          <a:ln w="3175">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2838216-C2B2-E141-BCD4-3FF8F0FAAE5A}"/>
              </a:ext>
            </a:extLst>
          </p:cNvPr>
          <p:cNvSpPr/>
          <p:nvPr/>
        </p:nvSpPr>
        <p:spPr>
          <a:xfrm>
            <a:off x="1705232" y="1874664"/>
            <a:ext cx="1295919" cy="1295920"/>
          </a:xfrm>
          <a:prstGeom prst="ellipse">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58">
            <a:extLst>
              <a:ext uri="{FF2B5EF4-FFF2-40B4-BE49-F238E27FC236}">
                <a16:creationId xmlns:a16="http://schemas.microsoft.com/office/drawing/2014/main" id="{2C072168-BD76-3149-BB6A-89941C9014F5}"/>
              </a:ext>
            </a:extLst>
          </p:cNvPr>
          <p:cNvSpPr/>
          <p:nvPr/>
        </p:nvSpPr>
        <p:spPr>
          <a:xfrm>
            <a:off x="1491365" y="2512659"/>
            <a:ext cx="908612" cy="874921"/>
          </a:xfrm>
          <a:custGeom>
            <a:avLst/>
            <a:gdLst>
              <a:gd name="connsiteX0" fmla="*/ 39914 w 1030438"/>
              <a:gd name="connsiteY0" fmla="*/ 0 h 992230"/>
              <a:gd name="connsiteX1" fmla="*/ 79828 w 1030438"/>
              <a:gd name="connsiteY1" fmla="*/ 39914 h 992230"/>
              <a:gd name="connsiteX2" fmla="*/ 79785 w 1030438"/>
              <a:gd name="connsiteY2" fmla="*/ 40017 h 992230"/>
              <a:gd name="connsiteX3" fmla="*/ 83745 w 1030438"/>
              <a:gd name="connsiteY3" fmla="*/ 118437 h 992230"/>
              <a:gd name="connsiteX4" fmla="*/ 873193 w 1030438"/>
              <a:gd name="connsiteY4" fmla="*/ 907885 h 992230"/>
              <a:gd name="connsiteX5" fmla="*/ 936719 w 1030438"/>
              <a:gd name="connsiteY5" fmla="*/ 911093 h 992230"/>
              <a:gd name="connsiteX6" fmla="*/ 936719 w 1030438"/>
              <a:gd name="connsiteY6" fmla="*/ 911092 h 992230"/>
              <a:gd name="connsiteX7" fmla="*/ 963622 w 1030438"/>
              <a:gd name="connsiteY7" fmla="*/ 912450 h 992230"/>
              <a:gd name="connsiteX8" fmla="*/ 990524 w 1030438"/>
              <a:gd name="connsiteY8" fmla="*/ 911092 h 992230"/>
              <a:gd name="connsiteX9" fmla="*/ 990524 w 1030438"/>
              <a:gd name="connsiteY9" fmla="*/ 912402 h 992230"/>
              <a:gd name="connsiteX10" fmla="*/ 1030438 w 1030438"/>
              <a:gd name="connsiteY10" fmla="*/ 952316 h 992230"/>
              <a:gd name="connsiteX11" fmla="*/ 990524 w 1030438"/>
              <a:gd name="connsiteY11" fmla="*/ 992230 h 992230"/>
              <a:gd name="connsiteX12" fmla="*/ 987602 w 1030438"/>
              <a:gd name="connsiteY12" fmla="*/ 991020 h 992230"/>
              <a:gd name="connsiteX13" fmla="*/ 963622 w 1030438"/>
              <a:gd name="connsiteY13" fmla="*/ 992230 h 992230"/>
              <a:gd name="connsiteX14" fmla="*/ 936719 w 1030438"/>
              <a:gd name="connsiteY14" fmla="*/ 990872 h 992230"/>
              <a:gd name="connsiteX15" fmla="*/ 936719 w 1030438"/>
              <a:gd name="connsiteY15" fmla="*/ 990873 h 992230"/>
              <a:gd name="connsiteX16" fmla="*/ 865036 w 1030438"/>
              <a:gd name="connsiteY16" fmla="*/ 987253 h 992230"/>
              <a:gd name="connsiteX17" fmla="*/ 4377 w 1030438"/>
              <a:gd name="connsiteY17" fmla="*/ 126594 h 992230"/>
              <a:gd name="connsiteX18" fmla="*/ 0 w 1030438"/>
              <a:gd name="connsiteY18" fmla="*/ 39914 h 992230"/>
              <a:gd name="connsiteX19" fmla="*/ 39914 w 1030438"/>
              <a:gd name="connsiteY19" fmla="*/ 0 h 99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438" h="992230">
                <a:moveTo>
                  <a:pt x="39914" y="0"/>
                </a:moveTo>
                <a:cubicBezTo>
                  <a:pt x="61958" y="0"/>
                  <a:pt x="79828" y="17870"/>
                  <a:pt x="79828" y="39914"/>
                </a:cubicBezTo>
                <a:lnTo>
                  <a:pt x="79785" y="40017"/>
                </a:lnTo>
                <a:lnTo>
                  <a:pt x="83745" y="118437"/>
                </a:lnTo>
                <a:cubicBezTo>
                  <a:pt x="126018" y="534690"/>
                  <a:pt x="456940" y="865612"/>
                  <a:pt x="873193" y="907885"/>
                </a:cubicBezTo>
                <a:lnTo>
                  <a:pt x="936719" y="911093"/>
                </a:lnTo>
                <a:lnTo>
                  <a:pt x="936719" y="911092"/>
                </a:lnTo>
                <a:lnTo>
                  <a:pt x="963622" y="912450"/>
                </a:lnTo>
                <a:lnTo>
                  <a:pt x="990524" y="911092"/>
                </a:lnTo>
                <a:lnTo>
                  <a:pt x="990524" y="912402"/>
                </a:lnTo>
                <a:cubicBezTo>
                  <a:pt x="1012568" y="912402"/>
                  <a:pt x="1030438" y="930272"/>
                  <a:pt x="1030438" y="952316"/>
                </a:cubicBezTo>
                <a:cubicBezTo>
                  <a:pt x="1030438" y="974360"/>
                  <a:pt x="1012568" y="992230"/>
                  <a:pt x="990524" y="992230"/>
                </a:cubicBezTo>
                <a:lnTo>
                  <a:pt x="987602" y="991020"/>
                </a:lnTo>
                <a:lnTo>
                  <a:pt x="963622" y="992230"/>
                </a:lnTo>
                <a:lnTo>
                  <a:pt x="936719" y="990872"/>
                </a:lnTo>
                <a:lnTo>
                  <a:pt x="936719" y="990873"/>
                </a:lnTo>
                <a:lnTo>
                  <a:pt x="865036" y="987253"/>
                </a:lnTo>
                <a:cubicBezTo>
                  <a:pt x="411234" y="941167"/>
                  <a:pt x="50463" y="580396"/>
                  <a:pt x="4377" y="126594"/>
                </a:cubicBezTo>
                <a:lnTo>
                  <a:pt x="0" y="39914"/>
                </a:lnTo>
                <a:cubicBezTo>
                  <a:pt x="0" y="17870"/>
                  <a:pt x="17870" y="0"/>
                  <a:pt x="39914" y="0"/>
                </a:cubicBezTo>
                <a:close/>
              </a:path>
            </a:pathLst>
          </a:custGeom>
          <a:solidFill>
            <a:srgbClr val="E77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59">
            <a:extLst>
              <a:ext uri="{FF2B5EF4-FFF2-40B4-BE49-F238E27FC236}">
                <a16:creationId xmlns:a16="http://schemas.microsoft.com/office/drawing/2014/main" id="{50B75680-325D-DB45-B0EE-BCCFC59C0F25}"/>
              </a:ext>
            </a:extLst>
          </p:cNvPr>
          <p:cNvSpPr/>
          <p:nvPr/>
        </p:nvSpPr>
        <p:spPr>
          <a:xfrm rot="2418228" flipV="1">
            <a:off x="1781773" y="1754581"/>
            <a:ext cx="1700450" cy="895919"/>
          </a:xfrm>
          <a:custGeom>
            <a:avLst/>
            <a:gdLst>
              <a:gd name="connsiteX0" fmla="*/ 1846551 w 1928446"/>
              <a:gd name="connsiteY0" fmla="*/ 93719 h 1016044"/>
              <a:gd name="connsiteX1" fmla="*/ 1926331 w 1928446"/>
              <a:gd name="connsiteY1" fmla="*/ 93719 h 1016044"/>
              <a:gd name="connsiteX2" fmla="*/ 1928446 w 1928446"/>
              <a:gd name="connsiteY2" fmla="*/ 51820 h 1016044"/>
              <a:gd name="connsiteX3" fmla="*/ 1927911 w 1928446"/>
              <a:gd name="connsiteY3" fmla="*/ 41207 h 1016044"/>
              <a:gd name="connsiteX4" fmla="*/ 1928446 w 1928446"/>
              <a:gd name="connsiteY4" fmla="*/ 39914 h 1016044"/>
              <a:gd name="connsiteX5" fmla="*/ 1888532 w 1928446"/>
              <a:gd name="connsiteY5" fmla="*/ 0 h 1016044"/>
              <a:gd name="connsiteX6" fmla="*/ 1848618 w 1928446"/>
              <a:gd name="connsiteY6" fmla="*/ 39914 h 1016044"/>
              <a:gd name="connsiteX7" fmla="*/ 1848065 w 1928446"/>
              <a:gd name="connsiteY7" fmla="*/ 39914 h 1016044"/>
              <a:gd name="connsiteX8" fmla="*/ 1848666 w 1928446"/>
              <a:gd name="connsiteY8" fmla="*/ 51820 h 1016044"/>
              <a:gd name="connsiteX9" fmla="*/ 937319 w 1928446"/>
              <a:gd name="connsiteY9" fmla="*/ 1014684 h 1016044"/>
              <a:gd name="connsiteX10" fmla="*/ 937319 w 1928446"/>
              <a:gd name="connsiteY10" fmla="*/ 934905 h 1016044"/>
              <a:gd name="connsiteX11" fmla="*/ 873793 w 1928446"/>
              <a:gd name="connsiteY11" fmla="*/ 931697 h 1016044"/>
              <a:gd name="connsiteX12" fmla="*/ 84345 w 1928446"/>
              <a:gd name="connsiteY12" fmla="*/ 142249 h 1016044"/>
              <a:gd name="connsiteX13" fmla="*/ 81894 w 1928446"/>
              <a:gd name="connsiteY13" fmla="*/ 93719 h 1016044"/>
              <a:gd name="connsiteX14" fmla="*/ 81895 w 1928446"/>
              <a:gd name="connsiteY14" fmla="*/ 93719 h 1016044"/>
              <a:gd name="connsiteX15" fmla="*/ 79780 w 1928446"/>
              <a:gd name="connsiteY15" fmla="*/ 51820 h 1016044"/>
              <a:gd name="connsiteX16" fmla="*/ 80381 w 1928446"/>
              <a:gd name="connsiteY16" fmla="*/ 39914 h 1016044"/>
              <a:gd name="connsiteX17" fmla="*/ 79828 w 1928446"/>
              <a:gd name="connsiteY17" fmla="*/ 39914 h 1016044"/>
              <a:gd name="connsiteX18" fmla="*/ 39914 w 1928446"/>
              <a:gd name="connsiteY18" fmla="*/ 0 h 1016044"/>
              <a:gd name="connsiteX19" fmla="*/ 0 w 1928446"/>
              <a:gd name="connsiteY19" fmla="*/ 39914 h 1016044"/>
              <a:gd name="connsiteX20" fmla="*/ 536 w 1928446"/>
              <a:gd name="connsiteY20" fmla="*/ 41207 h 1016044"/>
              <a:gd name="connsiteX21" fmla="*/ 0 w 1928446"/>
              <a:gd name="connsiteY21" fmla="*/ 51820 h 1016044"/>
              <a:gd name="connsiteX22" fmla="*/ 2116 w 1928446"/>
              <a:gd name="connsiteY22" fmla="*/ 93719 h 1016044"/>
              <a:gd name="connsiteX23" fmla="*/ 2115 w 1928446"/>
              <a:gd name="connsiteY23" fmla="*/ 93719 h 1016044"/>
              <a:gd name="connsiteX24" fmla="*/ 4977 w 1928446"/>
              <a:gd name="connsiteY24" fmla="*/ 150406 h 1016044"/>
              <a:gd name="connsiteX25" fmla="*/ 865636 w 1928446"/>
              <a:gd name="connsiteY25" fmla="*/ 1011065 h 1016044"/>
              <a:gd name="connsiteX26" fmla="*/ 964223 w 1928446"/>
              <a:gd name="connsiteY26" fmla="*/ 1016044 h 1016044"/>
              <a:gd name="connsiteX27" fmla="*/ 991125 w 1928446"/>
              <a:gd name="connsiteY27" fmla="*/ 1014686 h 1016044"/>
              <a:gd name="connsiteX28" fmla="*/ 1062808 w 1928446"/>
              <a:gd name="connsiteY28" fmla="*/ 1011066 h 1016044"/>
              <a:gd name="connsiteX29" fmla="*/ 1923467 w 1928446"/>
              <a:gd name="connsiteY29" fmla="*/ 150407 h 1016044"/>
              <a:gd name="connsiteX30" fmla="*/ 1926330 w 1928446"/>
              <a:gd name="connsiteY30" fmla="*/ 93720 h 1016044"/>
              <a:gd name="connsiteX31" fmla="*/ 1846550 w 1928446"/>
              <a:gd name="connsiteY31" fmla="*/ 93720 h 1016044"/>
              <a:gd name="connsiteX32" fmla="*/ 1844099 w 1928446"/>
              <a:gd name="connsiteY32" fmla="*/ 142250 h 1016044"/>
              <a:gd name="connsiteX33" fmla="*/ 1054651 w 1928446"/>
              <a:gd name="connsiteY33" fmla="*/ 931698 h 1016044"/>
              <a:gd name="connsiteX34" fmla="*/ 991124 w 1928446"/>
              <a:gd name="connsiteY34" fmla="*/ 934906 h 1016044"/>
              <a:gd name="connsiteX35" fmla="*/ 964223 w 1928446"/>
              <a:gd name="connsiteY35" fmla="*/ 936264 h 1016044"/>
              <a:gd name="connsiteX36" fmla="*/ 937320 w 1928446"/>
              <a:gd name="connsiteY36" fmla="*/ 934906 h 1016044"/>
              <a:gd name="connsiteX37" fmla="*/ 937320 w 1928446"/>
              <a:gd name="connsiteY37" fmla="*/ 1014685 h 10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28446" h="1016044">
                <a:moveTo>
                  <a:pt x="1846551" y="93719"/>
                </a:moveTo>
                <a:lnTo>
                  <a:pt x="1926331" y="93719"/>
                </a:lnTo>
                <a:lnTo>
                  <a:pt x="1928446" y="51820"/>
                </a:lnTo>
                <a:lnTo>
                  <a:pt x="1927911" y="41207"/>
                </a:lnTo>
                <a:lnTo>
                  <a:pt x="1928446" y="39914"/>
                </a:lnTo>
                <a:cubicBezTo>
                  <a:pt x="1928446" y="17870"/>
                  <a:pt x="1910576" y="0"/>
                  <a:pt x="1888532" y="0"/>
                </a:cubicBezTo>
                <a:cubicBezTo>
                  <a:pt x="1866488" y="0"/>
                  <a:pt x="1848618" y="17870"/>
                  <a:pt x="1848618" y="39914"/>
                </a:cubicBezTo>
                <a:lnTo>
                  <a:pt x="1848065" y="39914"/>
                </a:lnTo>
                <a:lnTo>
                  <a:pt x="1848666" y="51820"/>
                </a:lnTo>
                <a:close/>
                <a:moveTo>
                  <a:pt x="937319" y="1014684"/>
                </a:moveTo>
                <a:lnTo>
                  <a:pt x="937319" y="934905"/>
                </a:lnTo>
                <a:lnTo>
                  <a:pt x="873793" y="931697"/>
                </a:lnTo>
                <a:cubicBezTo>
                  <a:pt x="457540" y="889424"/>
                  <a:pt x="126618" y="558502"/>
                  <a:pt x="84345" y="142249"/>
                </a:cubicBezTo>
                <a:lnTo>
                  <a:pt x="81894" y="93719"/>
                </a:lnTo>
                <a:lnTo>
                  <a:pt x="81895" y="93719"/>
                </a:lnTo>
                <a:lnTo>
                  <a:pt x="79780" y="51820"/>
                </a:lnTo>
                <a:lnTo>
                  <a:pt x="80381" y="39914"/>
                </a:lnTo>
                <a:lnTo>
                  <a:pt x="79828" y="39914"/>
                </a:lnTo>
                <a:cubicBezTo>
                  <a:pt x="79828" y="17870"/>
                  <a:pt x="61958" y="0"/>
                  <a:pt x="39914" y="0"/>
                </a:cubicBezTo>
                <a:cubicBezTo>
                  <a:pt x="17870" y="0"/>
                  <a:pt x="0" y="17870"/>
                  <a:pt x="0" y="39914"/>
                </a:cubicBezTo>
                <a:lnTo>
                  <a:pt x="536" y="41207"/>
                </a:lnTo>
                <a:lnTo>
                  <a:pt x="0" y="51820"/>
                </a:lnTo>
                <a:lnTo>
                  <a:pt x="2116" y="93719"/>
                </a:lnTo>
                <a:lnTo>
                  <a:pt x="2115" y="93719"/>
                </a:lnTo>
                <a:lnTo>
                  <a:pt x="4977" y="150406"/>
                </a:lnTo>
                <a:cubicBezTo>
                  <a:pt x="51063" y="604207"/>
                  <a:pt x="411834" y="964979"/>
                  <a:pt x="865636" y="1011065"/>
                </a:cubicBezTo>
                <a:close/>
                <a:moveTo>
                  <a:pt x="964223" y="1016044"/>
                </a:moveTo>
                <a:lnTo>
                  <a:pt x="991125" y="1014686"/>
                </a:lnTo>
                <a:lnTo>
                  <a:pt x="1062808" y="1011066"/>
                </a:lnTo>
                <a:cubicBezTo>
                  <a:pt x="1516610" y="964980"/>
                  <a:pt x="1877381" y="604208"/>
                  <a:pt x="1923467" y="150407"/>
                </a:cubicBezTo>
                <a:lnTo>
                  <a:pt x="1926330" y="93720"/>
                </a:lnTo>
                <a:lnTo>
                  <a:pt x="1846550" y="93720"/>
                </a:lnTo>
                <a:lnTo>
                  <a:pt x="1844099" y="142250"/>
                </a:lnTo>
                <a:cubicBezTo>
                  <a:pt x="1801826" y="558503"/>
                  <a:pt x="1470904" y="889425"/>
                  <a:pt x="1054651" y="931698"/>
                </a:cubicBezTo>
                <a:lnTo>
                  <a:pt x="991124" y="934906"/>
                </a:lnTo>
                <a:lnTo>
                  <a:pt x="964223" y="936264"/>
                </a:lnTo>
                <a:lnTo>
                  <a:pt x="937320" y="934906"/>
                </a:lnTo>
                <a:lnTo>
                  <a:pt x="937320" y="101468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74EF3A05-07CD-1B4A-9260-7B1FC9FA1B98}"/>
              </a:ext>
            </a:extLst>
          </p:cNvPr>
          <p:cNvGrpSpPr/>
          <p:nvPr/>
        </p:nvGrpSpPr>
        <p:grpSpPr>
          <a:xfrm>
            <a:off x="1968828" y="2134201"/>
            <a:ext cx="768727" cy="780234"/>
            <a:chOff x="1255940" y="2572887"/>
            <a:chExt cx="871798" cy="884847"/>
          </a:xfrm>
          <a:solidFill>
            <a:schemeClr val="bg1"/>
          </a:solidFill>
          <a:effectLst>
            <a:outerShdw blurRad="101600" dist="76200" dir="2700000" algn="tl" rotWithShape="0">
              <a:prstClr val="black">
                <a:alpha val="40000"/>
              </a:prstClr>
            </a:outerShdw>
          </a:effectLst>
        </p:grpSpPr>
        <p:sp>
          <p:nvSpPr>
            <p:cNvPr id="7" name="Oval 6">
              <a:extLst>
                <a:ext uri="{FF2B5EF4-FFF2-40B4-BE49-F238E27FC236}">
                  <a16:creationId xmlns:a16="http://schemas.microsoft.com/office/drawing/2014/main" id="{28B54BFE-EEBA-3E4E-8226-6197B8A17F00}"/>
                </a:ext>
              </a:extLst>
            </p:cNvPr>
            <p:cNvSpPr/>
            <p:nvPr/>
          </p:nvSpPr>
          <p:spPr>
            <a:xfrm>
              <a:off x="1255940" y="2577490"/>
              <a:ext cx="871798" cy="871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ord 7">
              <a:extLst>
                <a:ext uri="{FF2B5EF4-FFF2-40B4-BE49-F238E27FC236}">
                  <a16:creationId xmlns:a16="http://schemas.microsoft.com/office/drawing/2014/main" id="{DF3647E2-CF5A-9B4E-B630-84A884A98003}"/>
                </a:ext>
              </a:extLst>
            </p:cNvPr>
            <p:cNvSpPr/>
            <p:nvPr/>
          </p:nvSpPr>
          <p:spPr>
            <a:xfrm rot="17551694">
              <a:off x="1248920" y="2584116"/>
              <a:ext cx="884847" cy="862388"/>
            </a:xfrm>
            <a:prstGeom prst="chord">
              <a:avLst>
                <a:gd name="adj1" fmla="val 4328059"/>
                <a:gd name="adj2" fmla="val 14482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A1F83EB9-43F5-374D-94EE-4C0063743340}"/>
              </a:ext>
            </a:extLst>
          </p:cNvPr>
          <p:cNvSpPr/>
          <p:nvPr/>
        </p:nvSpPr>
        <p:spPr>
          <a:xfrm flipH="1">
            <a:off x="1803844" y="2544949"/>
            <a:ext cx="58051" cy="58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74477B-F8DA-7A4A-919F-7FEE6029194E}"/>
              </a:ext>
            </a:extLst>
          </p:cNvPr>
          <p:cNvSpPr/>
          <p:nvPr/>
        </p:nvSpPr>
        <p:spPr>
          <a:xfrm>
            <a:off x="4168666" y="4137370"/>
            <a:ext cx="1295919" cy="1295920"/>
          </a:xfrm>
          <a:prstGeom prst="ellipse">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69">
            <a:extLst>
              <a:ext uri="{FF2B5EF4-FFF2-40B4-BE49-F238E27FC236}">
                <a16:creationId xmlns:a16="http://schemas.microsoft.com/office/drawing/2014/main" id="{689309A9-267B-1345-95AC-6BCFFFFE2D74}"/>
              </a:ext>
            </a:extLst>
          </p:cNvPr>
          <p:cNvSpPr/>
          <p:nvPr/>
        </p:nvSpPr>
        <p:spPr>
          <a:xfrm>
            <a:off x="3954800" y="4775365"/>
            <a:ext cx="908612" cy="874921"/>
          </a:xfrm>
          <a:custGeom>
            <a:avLst/>
            <a:gdLst>
              <a:gd name="connsiteX0" fmla="*/ 39914 w 1030438"/>
              <a:gd name="connsiteY0" fmla="*/ 0 h 992230"/>
              <a:gd name="connsiteX1" fmla="*/ 79828 w 1030438"/>
              <a:gd name="connsiteY1" fmla="*/ 39914 h 992230"/>
              <a:gd name="connsiteX2" fmla="*/ 79785 w 1030438"/>
              <a:gd name="connsiteY2" fmla="*/ 40017 h 992230"/>
              <a:gd name="connsiteX3" fmla="*/ 83745 w 1030438"/>
              <a:gd name="connsiteY3" fmla="*/ 118437 h 992230"/>
              <a:gd name="connsiteX4" fmla="*/ 873193 w 1030438"/>
              <a:gd name="connsiteY4" fmla="*/ 907885 h 992230"/>
              <a:gd name="connsiteX5" fmla="*/ 936719 w 1030438"/>
              <a:gd name="connsiteY5" fmla="*/ 911093 h 992230"/>
              <a:gd name="connsiteX6" fmla="*/ 936719 w 1030438"/>
              <a:gd name="connsiteY6" fmla="*/ 911092 h 992230"/>
              <a:gd name="connsiteX7" fmla="*/ 963622 w 1030438"/>
              <a:gd name="connsiteY7" fmla="*/ 912450 h 992230"/>
              <a:gd name="connsiteX8" fmla="*/ 990524 w 1030438"/>
              <a:gd name="connsiteY8" fmla="*/ 911092 h 992230"/>
              <a:gd name="connsiteX9" fmla="*/ 990524 w 1030438"/>
              <a:gd name="connsiteY9" fmla="*/ 912402 h 992230"/>
              <a:gd name="connsiteX10" fmla="*/ 1030438 w 1030438"/>
              <a:gd name="connsiteY10" fmla="*/ 952316 h 992230"/>
              <a:gd name="connsiteX11" fmla="*/ 990524 w 1030438"/>
              <a:gd name="connsiteY11" fmla="*/ 992230 h 992230"/>
              <a:gd name="connsiteX12" fmla="*/ 987602 w 1030438"/>
              <a:gd name="connsiteY12" fmla="*/ 991020 h 992230"/>
              <a:gd name="connsiteX13" fmla="*/ 963622 w 1030438"/>
              <a:gd name="connsiteY13" fmla="*/ 992230 h 992230"/>
              <a:gd name="connsiteX14" fmla="*/ 936719 w 1030438"/>
              <a:gd name="connsiteY14" fmla="*/ 990872 h 992230"/>
              <a:gd name="connsiteX15" fmla="*/ 936719 w 1030438"/>
              <a:gd name="connsiteY15" fmla="*/ 990873 h 992230"/>
              <a:gd name="connsiteX16" fmla="*/ 865036 w 1030438"/>
              <a:gd name="connsiteY16" fmla="*/ 987253 h 992230"/>
              <a:gd name="connsiteX17" fmla="*/ 4377 w 1030438"/>
              <a:gd name="connsiteY17" fmla="*/ 126594 h 992230"/>
              <a:gd name="connsiteX18" fmla="*/ 0 w 1030438"/>
              <a:gd name="connsiteY18" fmla="*/ 39914 h 992230"/>
              <a:gd name="connsiteX19" fmla="*/ 39914 w 1030438"/>
              <a:gd name="connsiteY19" fmla="*/ 0 h 99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438" h="992230">
                <a:moveTo>
                  <a:pt x="39914" y="0"/>
                </a:moveTo>
                <a:cubicBezTo>
                  <a:pt x="61958" y="0"/>
                  <a:pt x="79828" y="17870"/>
                  <a:pt x="79828" y="39914"/>
                </a:cubicBezTo>
                <a:lnTo>
                  <a:pt x="79785" y="40017"/>
                </a:lnTo>
                <a:lnTo>
                  <a:pt x="83745" y="118437"/>
                </a:lnTo>
                <a:cubicBezTo>
                  <a:pt x="126018" y="534690"/>
                  <a:pt x="456940" y="865612"/>
                  <a:pt x="873193" y="907885"/>
                </a:cubicBezTo>
                <a:lnTo>
                  <a:pt x="936719" y="911093"/>
                </a:lnTo>
                <a:lnTo>
                  <a:pt x="936719" y="911092"/>
                </a:lnTo>
                <a:lnTo>
                  <a:pt x="963622" y="912450"/>
                </a:lnTo>
                <a:lnTo>
                  <a:pt x="990524" y="911092"/>
                </a:lnTo>
                <a:lnTo>
                  <a:pt x="990524" y="912402"/>
                </a:lnTo>
                <a:cubicBezTo>
                  <a:pt x="1012568" y="912402"/>
                  <a:pt x="1030438" y="930272"/>
                  <a:pt x="1030438" y="952316"/>
                </a:cubicBezTo>
                <a:cubicBezTo>
                  <a:pt x="1030438" y="974360"/>
                  <a:pt x="1012568" y="992230"/>
                  <a:pt x="990524" y="992230"/>
                </a:cubicBezTo>
                <a:lnTo>
                  <a:pt x="987602" y="991020"/>
                </a:lnTo>
                <a:lnTo>
                  <a:pt x="963622" y="992230"/>
                </a:lnTo>
                <a:lnTo>
                  <a:pt x="936719" y="990872"/>
                </a:lnTo>
                <a:lnTo>
                  <a:pt x="936719" y="990873"/>
                </a:lnTo>
                <a:lnTo>
                  <a:pt x="865036" y="987253"/>
                </a:lnTo>
                <a:cubicBezTo>
                  <a:pt x="411234" y="941167"/>
                  <a:pt x="50463" y="580396"/>
                  <a:pt x="4377" y="126594"/>
                </a:cubicBezTo>
                <a:lnTo>
                  <a:pt x="0" y="39914"/>
                </a:lnTo>
                <a:cubicBezTo>
                  <a:pt x="0" y="17870"/>
                  <a:pt x="17870" y="0"/>
                  <a:pt x="39914" y="0"/>
                </a:cubicBezTo>
                <a:close/>
              </a:path>
            </a:pathLst>
          </a:custGeom>
          <a:solidFill>
            <a:srgbClr val="E77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70">
            <a:extLst>
              <a:ext uri="{FF2B5EF4-FFF2-40B4-BE49-F238E27FC236}">
                <a16:creationId xmlns:a16="http://schemas.microsoft.com/office/drawing/2014/main" id="{D2CD40F0-11F7-B84D-B6DC-87F4F558726A}"/>
              </a:ext>
            </a:extLst>
          </p:cNvPr>
          <p:cNvSpPr/>
          <p:nvPr/>
        </p:nvSpPr>
        <p:spPr>
          <a:xfrm rot="2418228" flipV="1">
            <a:off x="4245208" y="4017287"/>
            <a:ext cx="1700450" cy="895919"/>
          </a:xfrm>
          <a:custGeom>
            <a:avLst/>
            <a:gdLst>
              <a:gd name="connsiteX0" fmla="*/ 1846551 w 1928446"/>
              <a:gd name="connsiteY0" fmla="*/ 93719 h 1016044"/>
              <a:gd name="connsiteX1" fmla="*/ 1926331 w 1928446"/>
              <a:gd name="connsiteY1" fmla="*/ 93719 h 1016044"/>
              <a:gd name="connsiteX2" fmla="*/ 1928446 w 1928446"/>
              <a:gd name="connsiteY2" fmla="*/ 51820 h 1016044"/>
              <a:gd name="connsiteX3" fmla="*/ 1927911 w 1928446"/>
              <a:gd name="connsiteY3" fmla="*/ 41207 h 1016044"/>
              <a:gd name="connsiteX4" fmla="*/ 1928446 w 1928446"/>
              <a:gd name="connsiteY4" fmla="*/ 39914 h 1016044"/>
              <a:gd name="connsiteX5" fmla="*/ 1888532 w 1928446"/>
              <a:gd name="connsiteY5" fmla="*/ 0 h 1016044"/>
              <a:gd name="connsiteX6" fmla="*/ 1848618 w 1928446"/>
              <a:gd name="connsiteY6" fmla="*/ 39914 h 1016044"/>
              <a:gd name="connsiteX7" fmla="*/ 1848065 w 1928446"/>
              <a:gd name="connsiteY7" fmla="*/ 39914 h 1016044"/>
              <a:gd name="connsiteX8" fmla="*/ 1848666 w 1928446"/>
              <a:gd name="connsiteY8" fmla="*/ 51820 h 1016044"/>
              <a:gd name="connsiteX9" fmla="*/ 937319 w 1928446"/>
              <a:gd name="connsiteY9" fmla="*/ 1014684 h 1016044"/>
              <a:gd name="connsiteX10" fmla="*/ 937319 w 1928446"/>
              <a:gd name="connsiteY10" fmla="*/ 934905 h 1016044"/>
              <a:gd name="connsiteX11" fmla="*/ 873793 w 1928446"/>
              <a:gd name="connsiteY11" fmla="*/ 931697 h 1016044"/>
              <a:gd name="connsiteX12" fmla="*/ 84345 w 1928446"/>
              <a:gd name="connsiteY12" fmla="*/ 142249 h 1016044"/>
              <a:gd name="connsiteX13" fmla="*/ 81894 w 1928446"/>
              <a:gd name="connsiteY13" fmla="*/ 93719 h 1016044"/>
              <a:gd name="connsiteX14" fmla="*/ 81895 w 1928446"/>
              <a:gd name="connsiteY14" fmla="*/ 93719 h 1016044"/>
              <a:gd name="connsiteX15" fmla="*/ 79780 w 1928446"/>
              <a:gd name="connsiteY15" fmla="*/ 51820 h 1016044"/>
              <a:gd name="connsiteX16" fmla="*/ 80381 w 1928446"/>
              <a:gd name="connsiteY16" fmla="*/ 39914 h 1016044"/>
              <a:gd name="connsiteX17" fmla="*/ 79828 w 1928446"/>
              <a:gd name="connsiteY17" fmla="*/ 39914 h 1016044"/>
              <a:gd name="connsiteX18" fmla="*/ 39914 w 1928446"/>
              <a:gd name="connsiteY18" fmla="*/ 0 h 1016044"/>
              <a:gd name="connsiteX19" fmla="*/ 0 w 1928446"/>
              <a:gd name="connsiteY19" fmla="*/ 39914 h 1016044"/>
              <a:gd name="connsiteX20" fmla="*/ 536 w 1928446"/>
              <a:gd name="connsiteY20" fmla="*/ 41207 h 1016044"/>
              <a:gd name="connsiteX21" fmla="*/ 0 w 1928446"/>
              <a:gd name="connsiteY21" fmla="*/ 51820 h 1016044"/>
              <a:gd name="connsiteX22" fmla="*/ 2116 w 1928446"/>
              <a:gd name="connsiteY22" fmla="*/ 93719 h 1016044"/>
              <a:gd name="connsiteX23" fmla="*/ 2115 w 1928446"/>
              <a:gd name="connsiteY23" fmla="*/ 93719 h 1016044"/>
              <a:gd name="connsiteX24" fmla="*/ 4977 w 1928446"/>
              <a:gd name="connsiteY24" fmla="*/ 150406 h 1016044"/>
              <a:gd name="connsiteX25" fmla="*/ 865636 w 1928446"/>
              <a:gd name="connsiteY25" fmla="*/ 1011065 h 1016044"/>
              <a:gd name="connsiteX26" fmla="*/ 964223 w 1928446"/>
              <a:gd name="connsiteY26" fmla="*/ 1016044 h 1016044"/>
              <a:gd name="connsiteX27" fmla="*/ 991125 w 1928446"/>
              <a:gd name="connsiteY27" fmla="*/ 1014686 h 1016044"/>
              <a:gd name="connsiteX28" fmla="*/ 1062808 w 1928446"/>
              <a:gd name="connsiteY28" fmla="*/ 1011066 h 1016044"/>
              <a:gd name="connsiteX29" fmla="*/ 1923467 w 1928446"/>
              <a:gd name="connsiteY29" fmla="*/ 150407 h 1016044"/>
              <a:gd name="connsiteX30" fmla="*/ 1926330 w 1928446"/>
              <a:gd name="connsiteY30" fmla="*/ 93720 h 1016044"/>
              <a:gd name="connsiteX31" fmla="*/ 1846550 w 1928446"/>
              <a:gd name="connsiteY31" fmla="*/ 93720 h 1016044"/>
              <a:gd name="connsiteX32" fmla="*/ 1844099 w 1928446"/>
              <a:gd name="connsiteY32" fmla="*/ 142250 h 1016044"/>
              <a:gd name="connsiteX33" fmla="*/ 1054651 w 1928446"/>
              <a:gd name="connsiteY33" fmla="*/ 931698 h 1016044"/>
              <a:gd name="connsiteX34" fmla="*/ 991124 w 1928446"/>
              <a:gd name="connsiteY34" fmla="*/ 934906 h 1016044"/>
              <a:gd name="connsiteX35" fmla="*/ 964223 w 1928446"/>
              <a:gd name="connsiteY35" fmla="*/ 936264 h 1016044"/>
              <a:gd name="connsiteX36" fmla="*/ 937320 w 1928446"/>
              <a:gd name="connsiteY36" fmla="*/ 934906 h 1016044"/>
              <a:gd name="connsiteX37" fmla="*/ 937320 w 1928446"/>
              <a:gd name="connsiteY37" fmla="*/ 1014685 h 10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28446" h="1016044">
                <a:moveTo>
                  <a:pt x="1846551" y="93719"/>
                </a:moveTo>
                <a:lnTo>
                  <a:pt x="1926331" y="93719"/>
                </a:lnTo>
                <a:lnTo>
                  <a:pt x="1928446" y="51820"/>
                </a:lnTo>
                <a:lnTo>
                  <a:pt x="1927911" y="41207"/>
                </a:lnTo>
                <a:lnTo>
                  <a:pt x="1928446" y="39914"/>
                </a:lnTo>
                <a:cubicBezTo>
                  <a:pt x="1928446" y="17870"/>
                  <a:pt x="1910576" y="0"/>
                  <a:pt x="1888532" y="0"/>
                </a:cubicBezTo>
                <a:cubicBezTo>
                  <a:pt x="1866488" y="0"/>
                  <a:pt x="1848618" y="17870"/>
                  <a:pt x="1848618" y="39914"/>
                </a:cubicBezTo>
                <a:lnTo>
                  <a:pt x="1848065" y="39914"/>
                </a:lnTo>
                <a:lnTo>
                  <a:pt x="1848666" y="51820"/>
                </a:lnTo>
                <a:close/>
                <a:moveTo>
                  <a:pt x="937319" y="1014684"/>
                </a:moveTo>
                <a:lnTo>
                  <a:pt x="937319" y="934905"/>
                </a:lnTo>
                <a:lnTo>
                  <a:pt x="873793" y="931697"/>
                </a:lnTo>
                <a:cubicBezTo>
                  <a:pt x="457540" y="889424"/>
                  <a:pt x="126618" y="558502"/>
                  <a:pt x="84345" y="142249"/>
                </a:cubicBezTo>
                <a:lnTo>
                  <a:pt x="81894" y="93719"/>
                </a:lnTo>
                <a:lnTo>
                  <a:pt x="81895" y="93719"/>
                </a:lnTo>
                <a:lnTo>
                  <a:pt x="79780" y="51820"/>
                </a:lnTo>
                <a:lnTo>
                  <a:pt x="80381" y="39914"/>
                </a:lnTo>
                <a:lnTo>
                  <a:pt x="79828" y="39914"/>
                </a:lnTo>
                <a:cubicBezTo>
                  <a:pt x="79828" y="17870"/>
                  <a:pt x="61958" y="0"/>
                  <a:pt x="39914" y="0"/>
                </a:cubicBezTo>
                <a:cubicBezTo>
                  <a:pt x="17870" y="0"/>
                  <a:pt x="0" y="17870"/>
                  <a:pt x="0" y="39914"/>
                </a:cubicBezTo>
                <a:lnTo>
                  <a:pt x="536" y="41207"/>
                </a:lnTo>
                <a:lnTo>
                  <a:pt x="0" y="51820"/>
                </a:lnTo>
                <a:lnTo>
                  <a:pt x="2116" y="93719"/>
                </a:lnTo>
                <a:lnTo>
                  <a:pt x="2115" y="93719"/>
                </a:lnTo>
                <a:lnTo>
                  <a:pt x="4977" y="150406"/>
                </a:lnTo>
                <a:cubicBezTo>
                  <a:pt x="51063" y="604207"/>
                  <a:pt x="411834" y="964979"/>
                  <a:pt x="865636" y="1011065"/>
                </a:cubicBezTo>
                <a:close/>
                <a:moveTo>
                  <a:pt x="964223" y="1016044"/>
                </a:moveTo>
                <a:lnTo>
                  <a:pt x="991125" y="1014686"/>
                </a:lnTo>
                <a:lnTo>
                  <a:pt x="1062808" y="1011066"/>
                </a:lnTo>
                <a:cubicBezTo>
                  <a:pt x="1516610" y="964980"/>
                  <a:pt x="1877381" y="604208"/>
                  <a:pt x="1923467" y="150407"/>
                </a:cubicBezTo>
                <a:lnTo>
                  <a:pt x="1926330" y="93720"/>
                </a:lnTo>
                <a:lnTo>
                  <a:pt x="1846550" y="93720"/>
                </a:lnTo>
                <a:lnTo>
                  <a:pt x="1844099" y="142250"/>
                </a:lnTo>
                <a:cubicBezTo>
                  <a:pt x="1801826" y="558503"/>
                  <a:pt x="1470904" y="889425"/>
                  <a:pt x="1054651" y="931698"/>
                </a:cubicBezTo>
                <a:lnTo>
                  <a:pt x="991124" y="934906"/>
                </a:lnTo>
                <a:lnTo>
                  <a:pt x="964223" y="936264"/>
                </a:lnTo>
                <a:lnTo>
                  <a:pt x="937320" y="934906"/>
                </a:lnTo>
                <a:lnTo>
                  <a:pt x="937320" y="101468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71C8BD08-D071-3347-8784-552CE461E77C}"/>
              </a:ext>
            </a:extLst>
          </p:cNvPr>
          <p:cNvGrpSpPr/>
          <p:nvPr/>
        </p:nvGrpSpPr>
        <p:grpSpPr>
          <a:xfrm>
            <a:off x="4432262" y="4396907"/>
            <a:ext cx="768727" cy="780234"/>
            <a:chOff x="1255940" y="2572886"/>
            <a:chExt cx="871798" cy="884847"/>
          </a:xfrm>
          <a:solidFill>
            <a:schemeClr val="bg1"/>
          </a:solidFill>
          <a:effectLst>
            <a:outerShdw blurRad="101600" dist="76200" dir="2700000" algn="tl" rotWithShape="0">
              <a:prstClr val="black">
                <a:alpha val="40000"/>
              </a:prstClr>
            </a:outerShdw>
          </a:effectLst>
        </p:grpSpPr>
        <p:sp>
          <p:nvSpPr>
            <p:cNvPr id="14" name="Oval 13">
              <a:extLst>
                <a:ext uri="{FF2B5EF4-FFF2-40B4-BE49-F238E27FC236}">
                  <a16:creationId xmlns:a16="http://schemas.microsoft.com/office/drawing/2014/main" id="{B3002D97-BC1F-DE41-AC1B-ABF15458E6D6}"/>
                </a:ext>
              </a:extLst>
            </p:cNvPr>
            <p:cNvSpPr/>
            <p:nvPr/>
          </p:nvSpPr>
          <p:spPr>
            <a:xfrm>
              <a:off x="1255940" y="2577490"/>
              <a:ext cx="871798" cy="871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hord 14">
              <a:extLst>
                <a:ext uri="{FF2B5EF4-FFF2-40B4-BE49-F238E27FC236}">
                  <a16:creationId xmlns:a16="http://schemas.microsoft.com/office/drawing/2014/main" id="{D4720C8B-D4EA-3A41-B54C-421C4CBE7F21}"/>
                </a:ext>
              </a:extLst>
            </p:cNvPr>
            <p:cNvSpPr/>
            <p:nvPr/>
          </p:nvSpPr>
          <p:spPr>
            <a:xfrm rot="17551694">
              <a:off x="1248920" y="2584116"/>
              <a:ext cx="884847" cy="862388"/>
            </a:xfrm>
            <a:prstGeom prst="chord">
              <a:avLst>
                <a:gd name="adj1" fmla="val 4328059"/>
                <a:gd name="adj2" fmla="val 14482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56A55817-DBB4-1D4D-9BA9-F7F51F58C6EA}"/>
              </a:ext>
            </a:extLst>
          </p:cNvPr>
          <p:cNvSpPr/>
          <p:nvPr/>
        </p:nvSpPr>
        <p:spPr>
          <a:xfrm flipH="1">
            <a:off x="4267278" y="4807655"/>
            <a:ext cx="58051" cy="58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12E4D8-8FFF-E44B-8DE0-1061FC6DB09D}"/>
              </a:ext>
            </a:extLst>
          </p:cNvPr>
          <p:cNvSpPr/>
          <p:nvPr/>
        </p:nvSpPr>
        <p:spPr>
          <a:xfrm>
            <a:off x="6605707" y="1951121"/>
            <a:ext cx="1295919" cy="1295920"/>
          </a:xfrm>
          <a:prstGeom prst="ellipse">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76">
            <a:extLst>
              <a:ext uri="{FF2B5EF4-FFF2-40B4-BE49-F238E27FC236}">
                <a16:creationId xmlns:a16="http://schemas.microsoft.com/office/drawing/2014/main" id="{65BFEB24-4708-FC40-A4EF-F3AD120AA03B}"/>
              </a:ext>
            </a:extLst>
          </p:cNvPr>
          <p:cNvSpPr/>
          <p:nvPr/>
        </p:nvSpPr>
        <p:spPr>
          <a:xfrm>
            <a:off x="6391840" y="2589116"/>
            <a:ext cx="908612" cy="874921"/>
          </a:xfrm>
          <a:custGeom>
            <a:avLst/>
            <a:gdLst>
              <a:gd name="connsiteX0" fmla="*/ 39914 w 1030438"/>
              <a:gd name="connsiteY0" fmla="*/ 0 h 992230"/>
              <a:gd name="connsiteX1" fmla="*/ 79828 w 1030438"/>
              <a:gd name="connsiteY1" fmla="*/ 39914 h 992230"/>
              <a:gd name="connsiteX2" fmla="*/ 79785 w 1030438"/>
              <a:gd name="connsiteY2" fmla="*/ 40017 h 992230"/>
              <a:gd name="connsiteX3" fmla="*/ 83745 w 1030438"/>
              <a:gd name="connsiteY3" fmla="*/ 118437 h 992230"/>
              <a:gd name="connsiteX4" fmla="*/ 873193 w 1030438"/>
              <a:gd name="connsiteY4" fmla="*/ 907885 h 992230"/>
              <a:gd name="connsiteX5" fmla="*/ 936719 w 1030438"/>
              <a:gd name="connsiteY5" fmla="*/ 911093 h 992230"/>
              <a:gd name="connsiteX6" fmla="*/ 936719 w 1030438"/>
              <a:gd name="connsiteY6" fmla="*/ 911092 h 992230"/>
              <a:gd name="connsiteX7" fmla="*/ 963622 w 1030438"/>
              <a:gd name="connsiteY7" fmla="*/ 912450 h 992230"/>
              <a:gd name="connsiteX8" fmla="*/ 990524 w 1030438"/>
              <a:gd name="connsiteY8" fmla="*/ 911092 h 992230"/>
              <a:gd name="connsiteX9" fmla="*/ 990524 w 1030438"/>
              <a:gd name="connsiteY9" fmla="*/ 912402 h 992230"/>
              <a:gd name="connsiteX10" fmla="*/ 1030438 w 1030438"/>
              <a:gd name="connsiteY10" fmla="*/ 952316 h 992230"/>
              <a:gd name="connsiteX11" fmla="*/ 990524 w 1030438"/>
              <a:gd name="connsiteY11" fmla="*/ 992230 h 992230"/>
              <a:gd name="connsiteX12" fmla="*/ 987602 w 1030438"/>
              <a:gd name="connsiteY12" fmla="*/ 991020 h 992230"/>
              <a:gd name="connsiteX13" fmla="*/ 963622 w 1030438"/>
              <a:gd name="connsiteY13" fmla="*/ 992230 h 992230"/>
              <a:gd name="connsiteX14" fmla="*/ 936719 w 1030438"/>
              <a:gd name="connsiteY14" fmla="*/ 990872 h 992230"/>
              <a:gd name="connsiteX15" fmla="*/ 936719 w 1030438"/>
              <a:gd name="connsiteY15" fmla="*/ 990873 h 992230"/>
              <a:gd name="connsiteX16" fmla="*/ 865036 w 1030438"/>
              <a:gd name="connsiteY16" fmla="*/ 987253 h 992230"/>
              <a:gd name="connsiteX17" fmla="*/ 4377 w 1030438"/>
              <a:gd name="connsiteY17" fmla="*/ 126594 h 992230"/>
              <a:gd name="connsiteX18" fmla="*/ 0 w 1030438"/>
              <a:gd name="connsiteY18" fmla="*/ 39914 h 992230"/>
              <a:gd name="connsiteX19" fmla="*/ 39914 w 1030438"/>
              <a:gd name="connsiteY19" fmla="*/ 0 h 99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438" h="992230">
                <a:moveTo>
                  <a:pt x="39914" y="0"/>
                </a:moveTo>
                <a:cubicBezTo>
                  <a:pt x="61958" y="0"/>
                  <a:pt x="79828" y="17870"/>
                  <a:pt x="79828" y="39914"/>
                </a:cubicBezTo>
                <a:lnTo>
                  <a:pt x="79785" y="40017"/>
                </a:lnTo>
                <a:lnTo>
                  <a:pt x="83745" y="118437"/>
                </a:lnTo>
                <a:cubicBezTo>
                  <a:pt x="126018" y="534690"/>
                  <a:pt x="456940" y="865612"/>
                  <a:pt x="873193" y="907885"/>
                </a:cubicBezTo>
                <a:lnTo>
                  <a:pt x="936719" y="911093"/>
                </a:lnTo>
                <a:lnTo>
                  <a:pt x="936719" y="911092"/>
                </a:lnTo>
                <a:lnTo>
                  <a:pt x="963622" y="912450"/>
                </a:lnTo>
                <a:lnTo>
                  <a:pt x="990524" y="911092"/>
                </a:lnTo>
                <a:lnTo>
                  <a:pt x="990524" y="912402"/>
                </a:lnTo>
                <a:cubicBezTo>
                  <a:pt x="1012568" y="912402"/>
                  <a:pt x="1030438" y="930272"/>
                  <a:pt x="1030438" y="952316"/>
                </a:cubicBezTo>
                <a:cubicBezTo>
                  <a:pt x="1030438" y="974360"/>
                  <a:pt x="1012568" y="992230"/>
                  <a:pt x="990524" y="992230"/>
                </a:cubicBezTo>
                <a:lnTo>
                  <a:pt x="987602" y="991020"/>
                </a:lnTo>
                <a:lnTo>
                  <a:pt x="963622" y="992230"/>
                </a:lnTo>
                <a:lnTo>
                  <a:pt x="936719" y="990872"/>
                </a:lnTo>
                <a:lnTo>
                  <a:pt x="936719" y="990873"/>
                </a:lnTo>
                <a:lnTo>
                  <a:pt x="865036" y="987253"/>
                </a:lnTo>
                <a:cubicBezTo>
                  <a:pt x="411234" y="941167"/>
                  <a:pt x="50463" y="580396"/>
                  <a:pt x="4377" y="126594"/>
                </a:cubicBezTo>
                <a:lnTo>
                  <a:pt x="0" y="39914"/>
                </a:lnTo>
                <a:cubicBezTo>
                  <a:pt x="0" y="17870"/>
                  <a:pt x="17870" y="0"/>
                  <a:pt x="39914" y="0"/>
                </a:cubicBezTo>
                <a:close/>
              </a:path>
            </a:pathLst>
          </a:custGeom>
          <a:solidFill>
            <a:srgbClr val="E77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77">
            <a:extLst>
              <a:ext uri="{FF2B5EF4-FFF2-40B4-BE49-F238E27FC236}">
                <a16:creationId xmlns:a16="http://schemas.microsoft.com/office/drawing/2014/main" id="{774A6EF4-0591-0648-8B15-24690E36B806}"/>
              </a:ext>
            </a:extLst>
          </p:cNvPr>
          <p:cNvSpPr/>
          <p:nvPr/>
        </p:nvSpPr>
        <p:spPr>
          <a:xfrm rot="2418228" flipV="1">
            <a:off x="6682248" y="1831038"/>
            <a:ext cx="1700450" cy="895919"/>
          </a:xfrm>
          <a:custGeom>
            <a:avLst/>
            <a:gdLst>
              <a:gd name="connsiteX0" fmla="*/ 1846551 w 1928446"/>
              <a:gd name="connsiteY0" fmla="*/ 93719 h 1016044"/>
              <a:gd name="connsiteX1" fmla="*/ 1926331 w 1928446"/>
              <a:gd name="connsiteY1" fmla="*/ 93719 h 1016044"/>
              <a:gd name="connsiteX2" fmla="*/ 1928446 w 1928446"/>
              <a:gd name="connsiteY2" fmla="*/ 51820 h 1016044"/>
              <a:gd name="connsiteX3" fmla="*/ 1927911 w 1928446"/>
              <a:gd name="connsiteY3" fmla="*/ 41207 h 1016044"/>
              <a:gd name="connsiteX4" fmla="*/ 1928446 w 1928446"/>
              <a:gd name="connsiteY4" fmla="*/ 39914 h 1016044"/>
              <a:gd name="connsiteX5" fmla="*/ 1888532 w 1928446"/>
              <a:gd name="connsiteY5" fmla="*/ 0 h 1016044"/>
              <a:gd name="connsiteX6" fmla="*/ 1848618 w 1928446"/>
              <a:gd name="connsiteY6" fmla="*/ 39914 h 1016044"/>
              <a:gd name="connsiteX7" fmla="*/ 1848065 w 1928446"/>
              <a:gd name="connsiteY7" fmla="*/ 39914 h 1016044"/>
              <a:gd name="connsiteX8" fmla="*/ 1848666 w 1928446"/>
              <a:gd name="connsiteY8" fmla="*/ 51820 h 1016044"/>
              <a:gd name="connsiteX9" fmla="*/ 937319 w 1928446"/>
              <a:gd name="connsiteY9" fmla="*/ 1014684 h 1016044"/>
              <a:gd name="connsiteX10" fmla="*/ 937319 w 1928446"/>
              <a:gd name="connsiteY10" fmla="*/ 934905 h 1016044"/>
              <a:gd name="connsiteX11" fmla="*/ 873793 w 1928446"/>
              <a:gd name="connsiteY11" fmla="*/ 931697 h 1016044"/>
              <a:gd name="connsiteX12" fmla="*/ 84345 w 1928446"/>
              <a:gd name="connsiteY12" fmla="*/ 142249 h 1016044"/>
              <a:gd name="connsiteX13" fmla="*/ 81894 w 1928446"/>
              <a:gd name="connsiteY13" fmla="*/ 93719 h 1016044"/>
              <a:gd name="connsiteX14" fmla="*/ 81895 w 1928446"/>
              <a:gd name="connsiteY14" fmla="*/ 93719 h 1016044"/>
              <a:gd name="connsiteX15" fmla="*/ 79780 w 1928446"/>
              <a:gd name="connsiteY15" fmla="*/ 51820 h 1016044"/>
              <a:gd name="connsiteX16" fmla="*/ 80381 w 1928446"/>
              <a:gd name="connsiteY16" fmla="*/ 39914 h 1016044"/>
              <a:gd name="connsiteX17" fmla="*/ 79828 w 1928446"/>
              <a:gd name="connsiteY17" fmla="*/ 39914 h 1016044"/>
              <a:gd name="connsiteX18" fmla="*/ 39914 w 1928446"/>
              <a:gd name="connsiteY18" fmla="*/ 0 h 1016044"/>
              <a:gd name="connsiteX19" fmla="*/ 0 w 1928446"/>
              <a:gd name="connsiteY19" fmla="*/ 39914 h 1016044"/>
              <a:gd name="connsiteX20" fmla="*/ 536 w 1928446"/>
              <a:gd name="connsiteY20" fmla="*/ 41207 h 1016044"/>
              <a:gd name="connsiteX21" fmla="*/ 0 w 1928446"/>
              <a:gd name="connsiteY21" fmla="*/ 51820 h 1016044"/>
              <a:gd name="connsiteX22" fmla="*/ 2116 w 1928446"/>
              <a:gd name="connsiteY22" fmla="*/ 93719 h 1016044"/>
              <a:gd name="connsiteX23" fmla="*/ 2115 w 1928446"/>
              <a:gd name="connsiteY23" fmla="*/ 93719 h 1016044"/>
              <a:gd name="connsiteX24" fmla="*/ 4977 w 1928446"/>
              <a:gd name="connsiteY24" fmla="*/ 150406 h 1016044"/>
              <a:gd name="connsiteX25" fmla="*/ 865636 w 1928446"/>
              <a:gd name="connsiteY25" fmla="*/ 1011065 h 1016044"/>
              <a:gd name="connsiteX26" fmla="*/ 964223 w 1928446"/>
              <a:gd name="connsiteY26" fmla="*/ 1016044 h 1016044"/>
              <a:gd name="connsiteX27" fmla="*/ 991125 w 1928446"/>
              <a:gd name="connsiteY27" fmla="*/ 1014686 h 1016044"/>
              <a:gd name="connsiteX28" fmla="*/ 1062808 w 1928446"/>
              <a:gd name="connsiteY28" fmla="*/ 1011066 h 1016044"/>
              <a:gd name="connsiteX29" fmla="*/ 1923467 w 1928446"/>
              <a:gd name="connsiteY29" fmla="*/ 150407 h 1016044"/>
              <a:gd name="connsiteX30" fmla="*/ 1926330 w 1928446"/>
              <a:gd name="connsiteY30" fmla="*/ 93720 h 1016044"/>
              <a:gd name="connsiteX31" fmla="*/ 1846550 w 1928446"/>
              <a:gd name="connsiteY31" fmla="*/ 93720 h 1016044"/>
              <a:gd name="connsiteX32" fmla="*/ 1844099 w 1928446"/>
              <a:gd name="connsiteY32" fmla="*/ 142250 h 1016044"/>
              <a:gd name="connsiteX33" fmla="*/ 1054651 w 1928446"/>
              <a:gd name="connsiteY33" fmla="*/ 931698 h 1016044"/>
              <a:gd name="connsiteX34" fmla="*/ 991124 w 1928446"/>
              <a:gd name="connsiteY34" fmla="*/ 934906 h 1016044"/>
              <a:gd name="connsiteX35" fmla="*/ 964223 w 1928446"/>
              <a:gd name="connsiteY35" fmla="*/ 936264 h 1016044"/>
              <a:gd name="connsiteX36" fmla="*/ 937320 w 1928446"/>
              <a:gd name="connsiteY36" fmla="*/ 934906 h 1016044"/>
              <a:gd name="connsiteX37" fmla="*/ 937320 w 1928446"/>
              <a:gd name="connsiteY37" fmla="*/ 1014685 h 10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28446" h="1016044">
                <a:moveTo>
                  <a:pt x="1846551" y="93719"/>
                </a:moveTo>
                <a:lnTo>
                  <a:pt x="1926331" y="93719"/>
                </a:lnTo>
                <a:lnTo>
                  <a:pt x="1928446" y="51820"/>
                </a:lnTo>
                <a:lnTo>
                  <a:pt x="1927911" y="41207"/>
                </a:lnTo>
                <a:lnTo>
                  <a:pt x="1928446" y="39914"/>
                </a:lnTo>
                <a:cubicBezTo>
                  <a:pt x="1928446" y="17870"/>
                  <a:pt x="1910576" y="0"/>
                  <a:pt x="1888532" y="0"/>
                </a:cubicBezTo>
                <a:cubicBezTo>
                  <a:pt x="1866488" y="0"/>
                  <a:pt x="1848618" y="17870"/>
                  <a:pt x="1848618" y="39914"/>
                </a:cubicBezTo>
                <a:lnTo>
                  <a:pt x="1848065" y="39914"/>
                </a:lnTo>
                <a:lnTo>
                  <a:pt x="1848666" y="51820"/>
                </a:lnTo>
                <a:close/>
                <a:moveTo>
                  <a:pt x="937319" y="1014684"/>
                </a:moveTo>
                <a:lnTo>
                  <a:pt x="937319" y="934905"/>
                </a:lnTo>
                <a:lnTo>
                  <a:pt x="873793" y="931697"/>
                </a:lnTo>
                <a:cubicBezTo>
                  <a:pt x="457540" y="889424"/>
                  <a:pt x="126618" y="558502"/>
                  <a:pt x="84345" y="142249"/>
                </a:cubicBezTo>
                <a:lnTo>
                  <a:pt x="81894" y="93719"/>
                </a:lnTo>
                <a:lnTo>
                  <a:pt x="81895" y="93719"/>
                </a:lnTo>
                <a:lnTo>
                  <a:pt x="79780" y="51820"/>
                </a:lnTo>
                <a:lnTo>
                  <a:pt x="80381" y="39914"/>
                </a:lnTo>
                <a:lnTo>
                  <a:pt x="79828" y="39914"/>
                </a:lnTo>
                <a:cubicBezTo>
                  <a:pt x="79828" y="17870"/>
                  <a:pt x="61958" y="0"/>
                  <a:pt x="39914" y="0"/>
                </a:cubicBezTo>
                <a:cubicBezTo>
                  <a:pt x="17870" y="0"/>
                  <a:pt x="0" y="17870"/>
                  <a:pt x="0" y="39914"/>
                </a:cubicBezTo>
                <a:lnTo>
                  <a:pt x="536" y="41207"/>
                </a:lnTo>
                <a:lnTo>
                  <a:pt x="0" y="51820"/>
                </a:lnTo>
                <a:lnTo>
                  <a:pt x="2116" y="93719"/>
                </a:lnTo>
                <a:lnTo>
                  <a:pt x="2115" y="93719"/>
                </a:lnTo>
                <a:lnTo>
                  <a:pt x="4977" y="150406"/>
                </a:lnTo>
                <a:cubicBezTo>
                  <a:pt x="51063" y="604207"/>
                  <a:pt x="411834" y="964979"/>
                  <a:pt x="865636" y="1011065"/>
                </a:cubicBezTo>
                <a:close/>
                <a:moveTo>
                  <a:pt x="964223" y="1016044"/>
                </a:moveTo>
                <a:lnTo>
                  <a:pt x="991125" y="1014686"/>
                </a:lnTo>
                <a:lnTo>
                  <a:pt x="1062808" y="1011066"/>
                </a:lnTo>
                <a:cubicBezTo>
                  <a:pt x="1516610" y="964980"/>
                  <a:pt x="1877381" y="604208"/>
                  <a:pt x="1923467" y="150407"/>
                </a:cubicBezTo>
                <a:lnTo>
                  <a:pt x="1926330" y="93720"/>
                </a:lnTo>
                <a:lnTo>
                  <a:pt x="1846550" y="93720"/>
                </a:lnTo>
                <a:lnTo>
                  <a:pt x="1844099" y="142250"/>
                </a:lnTo>
                <a:cubicBezTo>
                  <a:pt x="1801826" y="558503"/>
                  <a:pt x="1470904" y="889425"/>
                  <a:pt x="1054651" y="931698"/>
                </a:cubicBezTo>
                <a:lnTo>
                  <a:pt x="991124" y="934906"/>
                </a:lnTo>
                <a:lnTo>
                  <a:pt x="964223" y="936264"/>
                </a:lnTo>
                <a:lnTo>
                  <a:pt x="937320" y="934906"/>
                </a:lnTo>
                <a:lnTo>
                  <a:pt x="937320" y="101468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CB35E426-454E-2042-9A50-FB980FE70E6E}"/>
              </a:ext>
            </a:extLst>
          </p:cNvPr>
          <p:cNvGrpSpPr/>
          <p:nvPr/>
        </p:nvGrpSpPr>
        <p:grpSpPr>
          <a:xfrm>
            <a:off x="6869303" y="2210658"/>
            <a:ext cx="768727" cy="780234"/>
            <a:chOff x="1255940" y="2572886"/>
            <a:chExt cx="871798" cy="884847"/>
          </a:xfrm>
          <a:solidFill>
            <a:schemeClr val="bg1"/>
          </a:solidFill>
          <a:effectLst>
            <a:outerShdw blurRad="101600" dist="76200" dir="2700000" algn="tl" rotWithShape="0">
              <a:prstClr val="black">
                <a:alpha val="40000"/>
              </a:prstClr>
            </a:outerShdw>
          </a:effectLst>
        </p:grpSpPr>
        <p:sp>
          <p:nvSpPr>
            <p:cNvPr id="21" name="Oval 20">
              <a:extLst>
                <a:ext uri="{FF2B5EF4-FFF2-40B4-BE49-F238E27FC236}">
                  <a16:creationId xmlns:a16="http://schemas.microsoft.com/office/drawing/2014/main" id="{357A4F58-8617-A545-96A5-5BD76A47F50E}"/>
                </a:ext>
              </a:extLst>
            </p:cNvPr>
            <p:cNvSpPr/>
            <p:nvPr/>
          </p:nvSpPr>
          <p:spPr>
            <a:xfrm>
              <a:off x="1255940" y="2577490"/>
              <a:ext cx="871798" cy="871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a:extLst>
                <a:ext uri="{FF2B5EF4-FFF2-40B4-BE49-F238E27FC236}">
                  <a16:creationId xmlns:a16="http://schemas.microsoft.com/office/drawing/2014/main" id="{062F827B-79DC-1E41-A869-4E6E133F24FF}"/>
                </a:ext>
              </a:extLst>
            </p:cNvPr>
            <p:cNvSpPr/>
            <p:nvPr/>
          </p:nvSpPr>
          <p:spPr>
            <a:xfrm rot="17551694">
              <a:off x="1248920" y="2584116"/>
              <a:ext cx="884847" cy="862388"/>
            </a:xfrm>
            <a:prstGeom prst="chord">
              <a:avLst>
                <a:gd name="adj1" fmla="val 4328059"/>
                <a:gd name="adj2" fmla="val 14482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74CAFA82-B77D-B544-88E3-4FCF250B68BD}"/>
              </a:ext>
            </a:extLst>
          </p:cNvPr>
          <p:cNvSpPr/>
          <p:nvPr/>
        </p:nvSpPr>
        <p:spPr>
          <a:xfrm flipH="1">
            <a:off x="6704319" y="2621406"/>
            <a:ext cx="58051" cy="58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2AA8F19-3A9B-1A48-85E1-37BCF3CBB52F}"/>
              </a:ext>
            </a:extLst>
          </p:cNvPr>
          <p:cNvSpPr/>
          <p:nvPr/>
        </p:nvSpPr>
        <p:spPr>
          <a:xfrm>
            <a:off x="9127462" y="4252354"/>
            <a:ext cx="1295919" cy="1295920"/>
          </a:xfrm>
          <a:prstGeom prst="ellipse">
            <a:avLst/>
          </a:prstGeom>
          <a:solidFill>
            <a:srgbClr val="EF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83">
            <a:extLst>
              <a:ext uri="{FF2B5EF4-FFF2-40B4-BE49-F238E27FC236}">
                <a16:creationId xmlns:a16="http://schemas.microsoft.com/office/drawing/2014/main" id="{7A48A88D-9755-6649-97B8-00BE64BE49F3}"/>
              </a:ext>
            </a:extLst>
          </p:cNvPr>
          <p:cNvSpPr/>
          <p:nvPr/>
        </p:nvSpPr>
        <p:spPr>
          <a:xfrm>
            <a:off x="8913596" y="4890349"/>
            <a:ext cx="908612" cy="874921"/>
          </a:xfrm>
          <a:custGeom>
            <a:avLst/>
            <a:gdLst>
              <a:gd name="connsiteX0" fmla="*/ 39914 w 1030438"/>
              <a:gd name="connsiteY0" fmla="*/ 0 h 992230"/>
              <a:gd name="connsiteX1" fmla="*/ 79828 w 1030438"/>
              <a:gd name="connsiteY1" fmla="*/ 39914 h 992230"/>
              <a:gd name="connsiteX2" fmla="*/ 79785 w 1030438"/>
              <a:gd name="connsiteY2" fmla="*/ 40017 h 992230"/>
              <a:gd name="connsiteX3" fmla="*/ 83745 w 1030438"/>
              <a:gd name="connsiteY3" fmla="*/ 118437 h 992230"/>
              <a:gd name="connsiteX4" fmla="*/ 873193 w 1030438"/>
              <a:gd name="connsiteY4" fmla="*/ 907885 h 992230"/>
              <a:gd name="connsiteX5" fmla="*/ 936719 w 1030438"/>
              <a:gd name="connsiteY5" fmla="*/ 911093 h 992230"/>
              <a:gd name="connsiteX6" fmla="*/ 936719 w 1030438"/>
              <a:gd name="connsiteY6" fmla="*/ 911092 h 992230"/>
              <a:gd name="connsiteX7" fmla="*/ 963622 w 1030438"/>
              <a:gd name="connsiteY7" fmla="*/ 912450 h 992230"/>
              <a:gd name="connsiteX8" fmla="*/ 990524 w 1030438"/>
              <a:gd name="connsiteY8" fmla="*/ 911092 h 992230"/>
              <a:gd name="connsiteX9" fmla="*/ 990524 w 1030438"/>
              <a:gd name="connsiteY9" fmla="*/ 912402 h 992230"/>
              <a:gd name="connsiteX10" fmla="*/ 1030438 w 1030438"/>
              <a:gd name="connsiteY10" fmla="*/ 952316 h 992230"/>
              <a:gd name="connsiteX11" fmla="*/ 990524 w 1030438"/>
              <a:gd name="connsiteY11" fmla="*/ 992230 h 992230"/>
              <a:gd name="connsiteX12" fmla="*/ 987602 w 1030438"/>
              <a:gd name="connsiteY12" fmla="*/ 991020 h 992230"/>
              <a:gd name="connsiteX13" fmla="*/ 963622 w 1030438"/>
              <a:gd name="connsiteY13" fmla="*/ 992230 h 992230"/>
              <a:gd name="connsiteX14" fmla="*/ 936719 w 1030438"/>
              <a:gd name="connsiteY14" fmla="*/ 990872 h 992230"/>
              <a:gd name="connsiteX15" fmla="*/ 936719 w 1030438"/>
              <a:gd name="connsiteY15" fmla="*/ 990873 h 992230"/>
              <a:gd name="connsiteX16" fmla="*/ 865036 w 1030438"/>
              <a:gd name="connsiteY16" fmla="*/ 987253 h 992230"/>
              <a:gd name="connsiteX17" fmla="*/ 4377 w 1030438"/>
              <a:gd name="connsiteY17" fmla="*/ 126594 h 992230"/>
              <a:gd name="connsiteX18" fmla="*/ 0 w 1030438"/>
              <a:gd name="connsiteY18" fmla="*/ 39914 h 992230"/>
              <a:gd name="connsiteX19" fmla="*/ 39914 w 1030438"/>
              <a:gd name="connsiteY19" fmla="*/ 0 h 99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438" h="992230">
                <a:moveTo>
                  <a:pt x="39914" y="0"/>
                </a:moveTo>
                <a:cubicBezTo>
                  <a:pt x="61958" y="0"/>
                  <a:pt x="79828" y="17870"/>
                  <a:pt x="79828" y="39914"/>
                </a:cubicBezTo>
                <a:lnTo>
                  <a:pt x="79785" y="40017"/>
                </a:lnTo>
                <a:lnTo>
                  <a:pt x="83745" y="118437"/>
                </a:lnTo>
                <a:cubicBezTo>
                  <a:pt x="126018" y="534690"/>
                  <a:pt x="456940" y="865612"/>
                  <a:pt x="873193" y="907885"/>
                </a:cubicBezTo>
                <a:lnTo>
                  <a:pt x="936719" y="911093"/>
                </a:lnTo>
                <a:lnTo>
                  <a:pt x="936719" y="911092"/>
                </a:lnTo>
                <a:lnTo>
                  <a:pt x="963622" y="912450"/>
                </a:lnTo>
                <a:lnTo>
                  <a:pt x="990524" y="911092"/>
                </a:lnTo>
                <a:lnTo>
                  <a:pt x="990524" y="912402"/>
                </a:lnTo>
                <a:cubicBezTo>
                  <a:pt x="1012568" y="912402"/>
                  <a:pt x="1030438" y="930272"/>
                  <a:pt x="1030438" y="952316"/>
                </a:cubicBezTo>
                <a:cubicBezTo>
                  <a:pt x="1030438" y="974360"/>
                  <a:pt x="1012568" y="992230"/>
                  <a:pt x="990524" y="992230"/>
                </a:cubicBezTo>
                <a:lnTo>
                  <a:pt x="987602" y="991020"/>
                </a:lnTo>
                <a:lnTo>
                  <a:pt x="963622" y="992230"/>
                </a:lnTo>
                <a:lnTo>
                  <a:pt x="936719" y="990872"/>
                </a:lnTo>
                <a:lnTo>
                  <a:pt x="936719" y="990873"/>
                </a:lnTo>
                <a:lnTo>
                  <a:pt x="865036" y="987253"/>
                </a:lnTo>
                <a:cubicBezTo>
                  <a:pt x="411234" y="941167"/>
                  <a:pt x="50463" y="580396"/>
                  <a:pt x="4377" y="126594"/>
                </a:cubicBezTo>
                <a:lnTo>
                  <a:pt x="0" y="39914"/>
                </a:lnTo>
                <a:cubicBezTo>
                  <a:pt x="0" y="17870"/>
                  <a:pt x="17870" y="0"/>
                  <a:pt x="39914" y="0"/>
                </a:cubicBezTo>
                <a:close/>
              </a:path>
            </a:pathLst>
          </a:custGeom>
          <a:solidFill>
            <a:srgbClr val="E77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84">
            <a:extLst>
              <a:ext uri="{FF2B5EF4-FFF2-40B4-BE49-F238E27FC236}">
                <a16:creationId xmlns:a16="http://schemas.microsoft.com/office/drawing/2014/main" id="{E0CAA35F-EB0E-9745-8A38-58AD225566E8}"/>
              </a:ext>
            </a:extLst>
          </p:cNvPr>
          <p:cNvSpPr/>
          <p:nvPr/>
        </p:nvSpPr>
        <p:spPr>
          <a:xfrm rot="2418228" flipV="1">
            <a:off x="9204004" y="4132271"/>
            <a:ext cx="1700450" cy="895919"/>
          </a:xfrm>
          <a:custGeom>
            <a:avLst/>
            <a:gdLst>
              <a:gd name="connsiteX0" fmla="*/ 1846551 w 1928446"/>
              <a:gd name="connsiteY0" fmla="*/ 93719 h 1016044"/>
              <a:gd name="connsiteX1" fmla="*/ 1926331 w 1928446"/>
              <a:gd name="connsiteY1" fmla="*/ 93719 h 1016044"/>
              <a:gd name="connsiteX2" fmla="*/ 1928446 w 1928446"/>
              <a:gd name="connsiteY2" fmla="*/ 51820 h 1016044"/>
              <a:gd name="connsiteX3" fmla="*/ 1927911 w 1928446"/>
              <a:gd name="connsiteY3" fmla="*/ 41207 h 1016044"/>
              <a:gd name="connsiteX4" fmla="*/ 1928446 w 1928446"/>
              <a:gd name="connsiteY4" fmla="*/ 39914 h 1016044"/>
              <a:gd name="connsiteX5" fmla="*/ 1888532 w 1928446"/>
              <a:gd name="connsiteY5" fmla="*/ 0 h 1016044"/>
              <a:gd name="connsiteX6" fmla="*/ 1848618 w 1928446"/>
              <a:gd name="connsiteY6" fmla="*/ 39914 h 1016044"/>
              <a:gd name="connsiteX7" fmla="*/ 1848065 w 1928446"/>
              <a:gd name="connsiteY7" fmla="*/ 39914 h 1016044"/>
              <a:gd name="connsiteX8" fmla="*/ 1848666 w 1928446"/>
              <a:gd name="connsiteY8" fmla="*/ 51820 h 1016044"/>
              <a:gd name="connsiteX9" fmla="*/ 937319 w 1928446"/>
              <a:gd name="connsiteY9" fmla="*/ 1014684 h 1016044"/>
              <a:gd name="connsiteX10" fmla="*/ 937319 w 1928446"/>
              <a:gd name="connsiteY10" fmla="*/ 934905 h 1016044"/>
              <a:gd name="connsiteX11" fmla="*/ 873793 w 1928446"/>
              <a:gd name="connsiteY11" fmla="*/ 931697 h 1016044"/>
              <a:gd name="connsiteX12" fmla="*/ 84345 w 1928446"/>
              <a:gd name="connsiteY12" fmla="*/ 142249 h 1016044"/>
              <a:gd name="connsiteX13" fmla="*/ 81894 w 1928446"/>
              <a:gd name="connsiteY13" fmla="*/ 93719 h 1016044"/>
              <a:gd name="connsiteX14" fmla="*/ 81895 w 1928446"/>
              <a:gd name="connsiteY14" fmla="*/ 93719 h 1016044"/>
              <a:gd name="connsiteX15" fmla="*/ 79780 w 1928446"/>
              <a:gd name="connsiteY15" fmla="*/ 51820 h 1016044"/>
              <a:gd name="connsiteX16" fmla="*/ 80381 w 1928446"/>
              <a:gd name="connsiteY16" fmla="*/ 39914 h 1016044"/>
              <a:gd name="connsiteX17" fmla="*/ 79828 w 1928446"/>
              <a:gd name="connsiteY17" fmla="*/ 39914 h 1016044"/>
              <a:gd name="connsiteX18" fmla="*/ 39914 w 1928446"/>
              <a:gd name="connsiteY18" fmla="*/ 0 h 1016044"/>
              <a:gd name="connsiteX19" fmla="*/ 0 w 1928446"/>
              <a:gd name="connsiteY19" fmla="*/ 39914 h 1016044"/>
              <a:gd name="connsiteX20" fmla="*/ 536 w 1928446"/>
              <a:gd name="connsiteY20" fmla="*/ 41207 h 1016044"/>
              <a:gd name="connsiteX21" fmla="*/ 0 w 1928446"/>
              <a:gd name="connsiteY21" fmla="*/ 51820 h 1016044"/>
              <a:gd name="connsiteX22" fmla="*/ 2116 w 1928446"/>
              <a:gd name="connsiteY22" fmla="*/ 93719 h 1016044"/>
              <a:gd name="connsiteX23" fmla="*/ 2115 w 1928446"/>
              <a:gd name="connsiteY23" fmla="*/ 93719 h 1016044"/>
              <a:gd name="connsiteX24" fmla="*/ 4977 w 1928446"/>
              <a:gd name="connsiteY24" fmla="*/ 150406 h 1016044"/>
              <a:gd name="connsiteX25" fmla="*/ 865636 w 1928446"/>
              <a:gd name="connsiteY25" fmla="*/ 1011065 h 1016044"/>
              <a:gd name="connsiteX26" fmla="*/ 964223 w 1928446"/>
              <a:gd name="connsiteY26" fmla="*/ 1016044 h 1016044"/>
              <a:gd name="connsiteX27" fmla="*/ 991125 w 1928446"/>
              <a:gd name="connsiteY27" fmla="*/ 1014686 h 1016044"/>
              <a:gd name="connsiteX28" fmla="*/ 1062808 w 1928446"/>
              <a:gd name="connsiteY28" fmla="*/ 1011066 h 1016044"/>
              <a:gd name="connsiteX29" fmla="*/ 1923467 w 1928446"/>
              <a:gd name="connsiteY29" fmla="*/ 150407 h 1016044"/>
              <a:gd name="connsiteX30" fmla="*/ 1926330 w 1928446"/>
              <a:gd name="connsiteY30" fmla="*/ 93720 h 1016044"/>
              <a:gd name="connsiteX31" fmla="*/ 1846550 w 1928446"/>
              <a:gd name="connsiteY31" fmla="*/ 93720 h 1016044"/>
              <a:gd name="connsiteX32" fmla="*/ 1844099 w 1928446"/>
              <a:gd name="connsiteY32" fmla="*/ 142250 h 1016044"/>
              <a:gd name="connsiteX33" fmla="*/ 1054651 w 1928446"/>
              <a:gd name="connsiteY33" fmla="*/ 931698 h 1016044"/>
              <a:gd name="connsiteX34" fmla="*/ 991124 w 1928446"/>
              <a:gd name="connsiteY34" fmla="*/ 934906 h 1016044"/>
              <a:gd name="connsiteX35" fmla="*/ 964223 w 1928446"/>
              <a:gd name="connsiteY35" fmla="*/ 936264 h 1016044"/>
              <a:gd name="connsiteX36" fmla="*/ 937320 w 1928446"/>
              <a:gd name="connsiteY36" fmla="*/ 934906 h 1016044"/>
              <a:gd name="connsiteX37" fmla="*/ 937320 w 1928446"/>
              <a:gd name="connsiteY37" fmla="*/ 1014685 h 10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28446" h="1016044">
                <a:moveTo>
                  <a:pt x="1846551" y="93719"/>
                </a:moveTo>
                <a:lnTo>
                  <a:pt x="1926331" y="93719"/>
                </a:lnTo>
                <a:lnTo>
                  <a:pt x="1928446" y="51820"/>
                </a:lnTo>
                <a:lnTo>
                  <a:pt x="1927911" y="41207"/>
                </a:lnTo>
                <a:lnTo>
                  <a:pt x="1928446" y="39914"/>
                </a:lnTo>
                <a:cubicBezTo>
                  <a:pt x="1928446" y="17870"/>
                  <a:pt x="1910576" y="0"/>
                  <a:pt x="1888532" y="0"/>
                </a:cubicBezTo>
                <a:cubicBezTo>
                  <a:pt x="1866488" y="0"/>
                  <a:pt x="1848618" y="17870"/>
                  <a:pt x="1848618" y="39914"/>
                </a:cubicBezTo>
                <a:lnTo>
                  <a:pt x="1848065" y="39914"/>
                </a:lnTo>
                <a:lnTo>
                  <a:pt x="1848666" y="51820"/>
                </a:lnTo>
                <a:close/>
                <a:moveTo>
                  <a:pt x="937319" y="1014684"/>
                </a:moveTo>
                <a:lnTo>
                  <a:pt x="937319" y="934905"/>
                </a:lnTo>
                <a:lnTo>
                  <a:pt x="873793" y="931697"/>
                </a:lnTo>
                <a:cubicBezTo>
                  <a:pt x="457540" y="889424"/>
                  <a:pt x="126618" y="558502"/>
                  <a:pt x="84345" y="142249"/>
                </a:cubicBezTo>
                <a:lnTo>
                  <a:pt x="81894" y="93719"/>
                </a:lnTo>
                <a:lnTo>
                  <a:pt x="81895" y="93719"/>
                </a:lnTo>
                <a:lnTo>
                  <a:pt x="79780" y="51820"/>
                </a:lnTo>
                <a:lnTo>
                  <a:pt x="80381" y="39914"/>
                </a:lnTo>
                <a:lnTo>
                  <a:pt x="79828" y="39914"/>
                </a:lnTo>
                <a:cubicBezTo>
                  <a:pt x="79828" y="17870"/>
                  <a:pt x="61958" y="0"/>
                  <a:pt x="39914" y="0"/>
                </a:cubicBezTo>
                <a:cubicBezTo>
                  <a:pt x="17870" y="0"/>
                  <a:pt x="0" y="17870"/>
                  <a:pt x="0" y="39914"/>
                </a:cubicBezTo>
                <a:lnTo>
                  <a:pt x="536" y="41207"/>
                </a:lnTo>
                <a:lnTo>
                  <a:pt x="0" y="51820"/>
                </a:lnTo>
                <a:lnTo>
                  <a:pt x="2116" y="93719"/>
                </a:lnTo>
                <a:lnTo>
                  <a:pt x="2115" y="93719"/>
                </a:lnTo>
                <a:lnTo>
                  <a:pt x="4977" y="150406"/>
                </a:lnTo>
                <a:cubicBezTo>
                  <a:pt x="51063" y="604207"/>
                  <a:pt x="411834" y="964979"/>
                  <a:pt x="865636" y="1011065"/>
                </a:cubicBezTo>
                <a:close/>
                <a:moveTo>
                  <a:pt x="964223" y="1016044"/>
                </a:moveTo>
                <a:lnTo>
                  <a:pt x="991125" y="1014686"/>
                </a:lnTo>
                <a:lnTo>
                  <a:pt x="1062808" y="1011066"/>
                </a:lnTo>
                <a:cubicBezTo>
                  <a:pt x="1516610" y="964980"/>
                  <a:pt x="1877381" y="604208"/>
                  <a:pt x="1923467" y="150407"/>
                </a:cubicBezTo>
                <a:lnTo>
                  <a:pt x="1926330" y="93720"/>
                </a:lnTo>
                <a:lnTo>
                  <a:pt x="1846550" y="93720"/>
                </a:lnTo>
                <a:lnTo>
                  <a:pt x="1844099" y="142250"/>
                </a:lnTo>
                <a:cubicBezTo>
                  <a:pt x="1801826" y="558503"/>
                  <a:pt x="1470904" y="889425"/>
                  <a:pt x="1054651" y="931698"/>
                </a:cubicBezTo>
                <a:lnTo>
                  <a:pt x="991124" y="934906"/>
                </a:lnTo>
                <a:lnTo>
                  <a:pt x="964223" y="936264"/>
                </a:lnTo>
                <a:lnTo>
                  <a:pt x="937320" y="934906"/>
                </a:lnTo>
                <a:lnTo>
                  <a:pt x="937320" y="101468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7" name="Group 26">
            <a:extLst>
              <a:ext uri="{FF2B5EF4-FFF2-40B4-BE49-F238E27FC236}">
                <a16:creationId xmlns:a16="http://schemas.microsoft.com/office/drawing/2014/main" id="{472BE006-326B-8A42-A3A3-ABAE2D7B68D6}"/>
              </a:ext>
            </a:extLst>
          </p:cNvPr>
          <p:cNvGrpSpPr/>
          <p:nvPr/>
        </p:nvGrpSpPr>
        <p:grpSpPr>
          <a:xfrm>
            <a:off x="9391059" y="4511890"/>
            <a:ext cx="768727" cy="780234"/>
            <a:chOff x="1255940" y="2572886"/>
            <a:chExt cx="871798" cy="884847"/>
          </a:xfrm>
          <a:solidFill>
            <a:schemeClr val="bg1"/>
          </a:solidFill>
          <a:effectLst>
            <a:outerShdw blurRad="101600" dist="76200" dir="2700000" algn="tl" rotWithShape="0">
              <a:prstClr val="black">
                <a:alpha val="40000"/>
              </a:prstClr>
            </a:outerShdw>
          </a:effectLst>
        </p:grpSpPr>
        <p:sp>
          <p:nvSpPr>
            <p:cNvPr id="28" name="Oval 27">
              <a:extLst>
                <a:ext uri="{FF2B5EF4-FFF2-40B4-BE49-F238E27FC236}">
                  <a16:creationId xmlns:a16="http://schemas.microsoft.com/office/drawing/2014/main" id="{528A88B7-5BB4-DA4C-A05A-E921F1803884}"/>
                </a:ext>
              </a:extLst>
            </p:cNvPr>
            <p:cNvSpPr/>
            <p:nvPr/>
          </p:nvSpPr>
          <p:spPr>
            <a:xfrm>
              <a:off x="1255940" y="2577490"/>
              <a:ext cx="871798" cy="87179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a:extLst>
                <a:ext uri="{FF2B5EF4-FFF2-40B4-BE49-F238E27FC236}">
                  <a16:creationId xmlns:a16="http://schemas.microsoft.com/office/drawing/2014/main" id="{5DFD8BDD-1345-9346-AC0B-C168C7C2E74F}"/>
                </a:ext>
              </a:extLst>
            </p:cNvPr>
            <p:cNvSpPr/>
            <p:nvPr/>
          </p:nvSpPr>
          <p:spPr>
            <a:xfrm rot="17551694">
              <a:off x="1248920" y="2584116"/>
              <a:ext cx="884847" cy="862388"/>
            </a:xfrm>
            <a:prstGeom prst="chord">
              <a:avLst>
                <a:gd name="adj1" fmla="val 4328059"/>
                <a:gd name="adj2" fmla="val 144824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0DA3FDDC-9C8E-D34C-8898-6FCEDECB9BD7}"/>
              </a:ext>
            </a:extLst>
          </p:cNvPr>
          <p:cNvSpPr/>
          <p:nvPr/>
        </p:nvSpPr>
        <p:spPr>
          <a:xfrm flipH="1">
            <a:off x="9226075" y="4922638"/>
            <a:ext cx="58051" cy="58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810452-47FC-B14B-B7C8-8860BE0159FF}"/>
              </a:ext>
            </a:extLst>
          </p:cNvPr>
          <p:cNvSpPr/>
          <p:nvPr/>
        </p:nvSpPr>
        <p:spPr>
          <a:xfrm flipH="1">
            <a:off x="2202286" y="3536751"/>
            <a:ext cx="195326" cy="19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4C2EB7E-4D3E-B846-9039-B34AD9D64AD6}"/>
              </a:ext>
            </a:extLst>
          </p:cNvPr>
          <p:cNvSpPr/>
          <p:nvPr/>
        </p:nvSpPr>
        <p:spPr>
          <a:xfrm rot="10800000" flipH="1">
            <a:off x="4727029" y="3584731"/>
            <a:ext cx="195326" cy="195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EAA7BA-16B3-F544-9A83-01D8F44439CB}"/>
              </a:ext>
            </a:extLst>
          </p:cNvPr>
          <p:cNvSpPr txBox="1"/>
          <p:nvPr/>
        </p:nvSpPr>
        <p:spPr>
          <a:xfrm>
            <a:off x="1278539" y="3924330"/>
            <a:ext cx="2162844" cy="630942"/>
          </a:xfrm>
          <a:prstGeom prst="rect">
            <a:avLst/>
          </a:prstGeom>
          <a:noFill/>
        </p:spPr>
        <p:txBody>
          <a:bodyPr wrap="square" rtlCol="0">
            <a:spAutoFit/>
          </a:bodyPr>
          <a:lstStyle/>
          <a:p>
            <a:pPr algn="ctr">
              <a:lnSpc>
                <a:spcPct val="150000"/>
              </a:lnSpc>
            </a:pPr>
            <a:r>
              <a:rPr lang="en-US" sz="800" dirty="0">
                <a:solidFill>
                  <a:schemeClr val="tx1">
                    <a:lumMod val="50000"/>
                    <a:lumOff val="50000"/>
                  </a:schemeClr>
                </a:solidFill>
                <a:latin typeface="Poppins" panose="00000500000000000000" pitchFamily="2" charset="0"/>
                <a:cs typeface="Poppins" panose="00000500000000000000" pitchFamily="2" charset="0"/>
              </a:rPr>
              <a:t>The system voices the received text to the subscriber 1-2 times and says a settled programmed phrase.</a:t>
            </a:r>
          </a:p>
        </p:txBody>
      </p:sp>
      <p:sp>
        <p:nvSpPr>
          <p:cNvPr id="34" name="TextBox 33">
            <a:extLst>
              <a:ext uri="{FF2B5EF4-FFF2-40B4-BE49-F238E27FC236}">
                <a16:creationId xmlns:a16="http://schemas.microsoft.com/office/drawing/2014/main" id="{C1C70CF1-D20D-0B40-A0E8-E08B4F6FB715}"/>
              </a:ext>
            </a:extLst>
          </p:cNvPr>
          <p:cNvSpPr txBox="1"/>
          <p:nvPr/>
        </p:nvSpPr>
        <p:spPr>
          <a:xfrm>
            <a:off x="1123132" y="3641564"/>
            <a:ext cx="2444580" cy="276999"/>
          </a:xfrm>
          <a:prstGeom prst="rect">
            <a:avLst/>
          </a:prstGeom>
          <a:noFill/>
        </p:spPr>
        <p:txBody>
          <a:bodyPr wrap="none" rtlCol="0">
            <a:spAutoFit/>
          </a:bodyPr>
          <a:lstStyle/>
          <a:p>
            <a:pPr algn="ctr"/>
            <a:r>
              <a:rPr lang="en-US" sz="1200" spc="110" dirty="0">
                <a:solidFill>
                  <a:schemeClr val="tx1">
                    <a:lumMod val="85000"/>
                    <a:lumOff val="15000"/>
                  </a:schemeClr>
                </a:solidFill>
                <a:latin typeface="Poppins SemiBold" panose="00000700000000000000" pitchFamily="2" charset="0"/>
                <a:cs typeface="Poppins SemiBold" panose="00000700000000000000" pitchFamily="2" charset="0"/>
              </a:rPr>
              <a:t>CENTRAL AUTHORIZATION</a:t>
            </a:r>
            <a:endParaRPr lang="en-US" sz="1200" spc="140" dirty="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35" name="TextBox 34">
            <a:extLst>
              <a:ext uri="{FF2B5EF4-FFF2-40B4-BE49-F238E27FC236}">
                <a16:creationId xmlns:a16="http://schemas.microsoft.com/office/drawing/2014/main" id="{76E6A980-1C15-874B-B3B2-EC5B56C285ED}"/>
              </a:ext>
            </a:extLst>
          </p:cNvPr>
          <p:cNvSpPr txBox="1"/>
          <p:nvPr/>
        </p:nvSpPr>
        <p:spPr>
          <a:xfrm>
            <a:off x="3671799" y="2905808"/>
            <a:ext cx="2162844" cy="815608"/>
          </a:xfrm>
          <a:prstGeom prst="rect">
            <a:avLst/>
          </a:prstGeom>
          <a:noFill/>
        </p:spPr>
        <p:txBody>
          <a:bodyPr wrap="square" rtlCol="0">
            <a:spAutoFit/>
          </a:bodyPr>
          <a:lstStyle/>
          <a:p>
            <a:pPr algn="ctr">
              <a:lnSpc>
                <a:spcPct val="150000"/>
              </a:lnSpc>
            </a:pPr>
            <a:r>
              <a:rPr lang="en-US" sz="800" dirty="0">
                <a:solidFill>
                  <a:schemeClr val="tx1">
                    <a:lumMod val="50000"/>
                    <a:lumOff val="50000"/>
                  </a:schemeClr>
                </a:solidFill>
                <a:latin typeface="Poppins" panose="00000500000000000000" pitchFamily="2" charset="0"/>
                <a:cs typeface="Poppins" panose="00000500000000000000" pitchFamily="2" charset="0"/>
              </a:rPr>
              <a:t>The system tries to deliver the selected subscriber information delivery method or an alternate solution for text messages in case of failure.</a:t>
            </a:r>
          </a:p>
        </p:txBody>
      </p:sp>
      <p:sp>
        <p:nvSpPr>
          <p:cNvPr id="36" name="TextBox 35">
            <a:extLst>
              <a:ext uri="{FF2B5EF4-FFF2-40B4-BE49-F238E27FC236}">
                <a16:creationId xmlns:a16="http://schemas.microsoft.com/office/drawing/2014/main" id="{05AD5733-F8F7-D348-87DB-7B60BE85CD28}"/>
              </a:ext>
            </a:extLst>
          </p:cNvPr>
          <p:cNvSpPr txBox="1"/>
          <p:nvPr/>
        </p:nvSpPr>
        <p:spPr>
          <a:xfrm>
            <a:off x="3522963" y="2623042"/>
            <a:ext cx="2431435" cy="276999"/>
          </a:xfrm>
          <a:prstGeom prst="rect">
            <a:avLst/>
          </a:prstGeom>
          <a:noFill/>
        </p:spPr>
        <p:txBody>
          <a:bodyPr wrap="none" rtlCol="0">
            <a:spAutoFit/>
          </a:bodyPr>
          <a:lstStyle/>
          <a:p>
            <a:pPr algn="ctr"/>
            <a:r>
              <a:rPr lang="en-US" sz="1200" spc="110" dirty="0">
                <a:solidFill>
                  <a:schemeClr val="tx1">
                    <a:lumMod val="85000"/>
                    <a:lumOff val="15000"/>
                  </a:schemeClr>
                </a:solidFill>
                <a:latin typeface="Poppins SemiBold" panose="00000700000000000000" pitchFamily="2" charset="0"/>
                <a:cs typeface="Poppins SemiBold" panose="00000700000000000000" pitchFamily="2" charset="0"/>
              </a:rPr>
              <a:t>AUTOMATION AT ITS BEST</a:t>
            </a:r>
            <a:endParaRPr lang="en-US" sz="1200" spc="140" dirty="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37" name="TextBox 36">
            <a:extLst>
              <a:ext uri="{FF2B5EF4-FFF2-40B4-BE49-F238E27FC236}">
                <a16:creationId xmlns:a16="http://schemas.microsoft.com/office/drawing/2014/main" id="{6DAAE66F-7EB3-E34E-AAF7-584E915AE4BE}"/>
              </a:ext>
            </a:extLst>
          </p:cNvPr>
          <p:cNvSpPr txBox="1"/>
          <p:nvPr/>
        </p:nvSpPr>
        <p:spPr>
          <a:xfrm>
            <a:off x="6175680" y="4014849"/>
            <a:ext cx="2162844" cy="1554272"/>
          </a:xfrm>
          <a:prstGeom prst="rect">
            <a:avLst/>
          </a:prstGeom>
          <a:noFill/>
        </p:spPr>
        <p:txBody>
          <a:bodyPr wrap="square" rtlCol="0">
            <a:spAutoFit/>
          </a:bodyPr>
          <a:lstStyle/>
          <a:p>
            <a:pPr algn="ctr">
              <a:lnSpc>
                <a:spcPct val="150000"/>
              </a:lnSpc>
            </a:pPr>
            <a:r>
              <a:rPr lang="en-US" sz="800" dirty="0">
                <a:solidFill>
                  <a:schemeClr val="tx1">
                    <a:lumMod val="50000"/>
                    <a:lumOff val="50000"/>
                  </a:schemeClr>
                </a:solidFill>
                <a:latin typeface="Poppins" panose="00000500000000000000" pitchFamily="2" charset="0"/>
                <a:cs typeface="Poppins" panose="00000500000000000000" pitchFamily="2" charset="0"/>
              </a:rPr>
              <a:t>To deliver and receive SMS messages, a short code phone number with 2way ability is registered, and the system processes reciprocal messages of the subscriber. These messages are complimentary for the subscriber or at the price of a mobile operator you choose.</a:t>
            </a:r>
          </a:p>
        </p:txBody>
      </p:sp>
      <p:sp>
        <p:nvSpPr>
          <p:cNvPr id="38" name="TextBox 37">
            <a:extLst>
              <a:ext uri="{FF2B5EF4-FFF2-40B4-BE49-F238E27FC236}">
                <a16:creationId xmlns:a16="http://schemas.microsoft.com/office/drawing/2014/main" id="{66D0AC19-A7D8-4C44-9761-B7B5994908A0}"/>
              </a:ext>
            </a:extLst>
          </p:cNvPr>
          <p:cNvSpPr txBox="1"/>
          <p:nvPr/>
        </p:nvSpPr>
        <p:spPr>
          <a:xfrm>
            <a:off x="6144183" y="3732083"/>
            <a:ext cx="2196755" cy="276999"/>
          </a:xfrm>
          <a:prstGeom prst="rect">
            <a:avLst/>
          </a:prstGeom>
          <a:noFill/>
        </p:spPr>
        <p:txBody>
          <a:bodyPr wrap="none" rtlCol="0">
            <a:spAutoFit/>
          </a:bodyPr>
          <a:lstStyle/>
          <a:p>
            <a:pPr algn="ctr"/>
            <a:r>
              <a:rPr lang="en-US" sz="1200" spc="110" dirty="0">
                <a:solidFill>
                  <a:schemeClr val="tx1">
                    <a:lumMod val="85000"/>
                    <a:lumOff val="15000"/>
                  </a:schemeClr>
                </a:solidFill>
                <a:latin typeface="Poppins SemiBold" panose="00000700000000000000" pitchFamily="2" charset="0"/>
                <a:cs typeface="Poppins SemiBold" panose="00000700000000000000" pitchFamily="2" charset="0"/>
              </a:rPr>
              <a:t>EASY IMPLEMENTATION</a:t>
            </a:r>
            <a:endParaRPr lang="en-US" sz="1200" spc="140" dirty="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39" name="TextBox 38">
            <a:extLst>
              <a:ext uri="{FF2B5EF4-FFF2-40B4-BE49-F238E27FC236}">
                <a16:creationId xmlns:a16="http://schemas.microsoft.com/office/drawing/2014/main" id="{07B52926-269D-CB40-B41C-9B7111ABBEE2}"/>
              </a:ext>
            </a:extLst>
          </p:cNvPr>
          <p:cNvSpPr txBox="1"/>
          <p:nvPr/>
        </p:nvSpPr>
        <p:spPr>
          <a:xfrm>
            <a:off x="8643617" y="2885766"/>
            <a:ext cx="2452474" cy="1000274"/>
          </a:xfrm>
          <a:prstGeom prst="rect">
            <a:avLst/>
          </a:prstGeom>
          <a:noFill/>
        </p:spPr>
        <p:txBody>
          <a:bodyPr wrap="square" rtlCol="0">
            <a:spAutoFit/>
          </a:bodyPr>
          <a:lstStyle/>
          <a:p>
            <a:pPr algn="ctr">
              <a:lnSpc>
                <a:spcPct val="150000"/>
              </a:lnSpc>
            </a:pPr>
            <a:r>
              <a:rPr lang="en-US" sz="800" dirty="0">
                <a:solidFill>
                  <a:schemeClr val="tx1">
                    <a:lumMod val="50000"/>
                    <a:lumOff val="50000"/>
                  </a:schemeClr>
                </a:solidFill>
                <a:latin typeface="Poppins" panose="00000500000000000000" pitchFamily="2" charset="0"/>
                <a:cs typeface="Poppins" panose="00000500000000000000" pitchFamily="2" charset="0"/>
              </a:rPr>
              <a:t>By default, everything will be routed through the voice service, but we give subscribers the right to choose and configure it to determine the method of receiving messages. </a:t>
            </a:r>
          </a:p>
        </p:txBody>
      </p:sp>
      <p:sp>
        <p:nvSpPr>
          <p:cNvPr id="40" name="TextBox 39">
            <a:extLst>
              <a:ext uri="{FF2B5EF4-FFF2-40B4-BE49-F238E27FC236}">
                <a16:creationId xmlns:a16="http://schemas.microsoft.com/office/drawing/2014/main" id="{58D1A758-F9FC-4D47-ADF9-C3E7BC920A94}"/>
              </a:ext>
            </a:extLst>
          </p:cNvPr>
          <p:cNvSpPr txBox="1"/>
          <p:nvPr/>
        </p:nvSpPr>
        <p:spPr>
          <a:xfrm>
            <a:off x="8870184" y="2603707"/>
            <a:ext cx="1904047" cy="276999"/>
          </a:xfrm>
          <a:prstGeom prst="rect">
            <a:avLst/>
          </a:prstGeom>
          <a:noFill/>
        </p:spPr>
        <p:txBody>
          <a:bodyPr wrap="none" rtlCol="0">
            <a:spAutoFit/>
          </a:bodyPr>
          <a:lstStyle/>
          <a:p>
            <a:pPr algn="ctr"/>
            <a:r>
              <a:rPr lang="en-US" sz="1200" spc="110" dirty="0">
                <a:solidFill>
                  <a:schemeClr val="tx1">
                    <a:lumMod val="85000"/>
                    <a:lumOff val="15000"/>
                  </a:schemeClr>
                </a:solidFill>
                <a:latin typeface="Poppins SemiBold" panose="00000700000000000000" pitchFamily="2" charset="0"/>
                <a:cs typeface="Poppins SemiBold" panose="00000700000000000000" pitchFamily="2" charset="0"/>
              </a:rPr>
              <a:t>ABILITY TO CHOOSE</a:t>
            </a:r>
            <a:endParaRPr lang="en-US" sz="1200" spc="140" dirty="0">
              <a:solidFill>
                <a:schemeClr val="tx1">
                  <a:lumMod val="85000"/>
                  <a:lumOff val="15000"/>
                </a:schemeClr>
              </a:solidFill>
              <a:latin typeface="Poppins SemiBold" panose="00000700000000000000" pitchFamily="2" charset="0"/>
              <a:cs typeface="Poppins SemiBold" panose="00000700000000000000" pitchFamily="2" charset="0"/>
            </a:endParaRPr>
          </a:p>
        </p:txBody>
      </p:sp>
      <p:grpSp>
        <p:nvGrpSpPr>
          <p:cNvPr id="67" name="Graphic 26">
            <a:extLst>
              <a:ext uri="{FF2B5EF4-FFF2-40B4-BE49-F238E27FC236}">
                <a16:creationId xmlns:a16="http://schemas.microsoft.com/office/drawing/2014/main" id="{FEF82148-87F3-E541-912B-1AC6EEE9AB82}"/>
              </a:ext>
            </a:extLst>
          </p:cNvPr>
          <p:cNvGrpSpPr/>
          <p:nvPr/>
        </p:nvGrpSpPr>
        <p:grpSpPr>
          <a:xfrm>
            <a:off x="7079168" y="2358839"/>
            <a:ext cx="385045" cy="372219"/>
            <a:chOff x="10135107" y="767294"/>
            <a:chExt cx="385045" cy="372219"/>
          </a:xfrm>
          <a:solidFill>
            <a:schemeClr val="bg1">
              <a:lumMod val="50000"/>
            </a:schemeClr>
          </a:solidFill>
        </p:grpSpPr>
        <p:sp>
          <p:nvSpPr>
            <p:cNvPr id="68" name="Freeform: Shape 304">
              <a:extLst>
                <a:ext uri="{FF2B5EF4-FFF2-40B4-BE49-F238E27FC236}">
                  <a16:creationId xmlns:a16="http://schemas.microsoft.com/office/drawing/2014/main" id="{95EC93CA-295C-5849-9825-846ED91E24C3}"/>
                </a:ext>
              </a:extLst>
            </p:cNvPr>
            <p:cNvSpPr/>
            <p:nvPr/>
          </p:nvSpPr>
          <p:spPr>
            <a:xfrm>
              <a:off x="10135107" y="889228"/>
              <a:ext cx="385045" cy="250285"/>
            </a:xfrm>
            <a:custGeom>
              <a:avLst/>
              <a:gdLst>
                <a:gd name="connsiteX0" fmla="*/ 381570 w 385045"/>
                <a:gd name="connsiteY0" fmla="*/ 102591 h 250285"/>
                <a:gd name="connsiteX1" fmla="*/ 330364 w 385045"/>
                <a:gd name="connsiteY1" fmla="*/ 101693 h 250285"/>
                <a:gd name="connsiteX2" fmla="*/ 275026 w 385045"/>
                <a:gd name="connsiteY2" fmla="*/ 135527 h 250285"/>
                <a:gd name="connsiteX3" fmla="*/ 233664 w 385045"/>
                <a:gd name="connsiteY3" fmla="*/ 141476 h 250285"/>
                <a:gd name="connsiteX4" fmla="*/ 229788 w 385045"/>
                <a:gd name="connsiteY4" fmla="*/ 120041 h 250285"/>
                <a:gd name="connsiteX5" fmla="*/ 209778 w 385045"/>
                <a:gd name="connsiteY5" fmla="*/ 102335 h 250285"/>
                <a:gd name="connsiteX6" fmla="*/ 231033 w 385045"/>
                <a:gd name="connsiteY6" fmla="*/ 57758 h 250285"/>
                <a:gd name="connsiteX7" fmla="*/ 173275 w 385045"/>
                <a:gd name="connsiteY7" fmla="*/ 0 h 250285"/>
                <a:gd name="connsiteX8" fmla="*/ 115517 w 385045"/>
                <a:gd name="connsiteY8" fmla="*/ 57758 h 250285"/>
                <a:gd name="connsiteX9" fmla="*/ 122107 w 385045"/>
                <a:gd name="connsiteY9" fmla="*/ 84430 h 250285"/>
                <a:gd name="connsiteX10" fmla="*/ 121857 w 385045"/>
                <a:gd name="connsiteY10" fmla="*/ 84256 h 250285"/>
                <a:gd name="connsiteX11" fmla="*/ 44930 w 385045"/>
                <a:gd name="connsiteY11" fmla="*/ 64169 h 250285"/>
                <a:gd name="connsiteX12" fmla="*/ 44930 w 385045"/>
                <a:gd name="connsiteY12" fmla="*/ 44743 h 250285"/>
                <a:gd name="connsiteX13" fmla="*/ 0 w 385045"/>
                <a:gd name="connsiteY13" fmla="*/ 44743 h 250285"/>
                <a:gd name="connsiteX14" fmla="*/ 0 w 385045"/>
                <a:gd name="connsiteY14" fmla="*/ 250286 h 250285"/>
                <a:gd name="connsiteX15" fmla="*/ 44923 w 385045"/>
                <a:gd name="connsiteY15" fmla="*/ 250286 h 250285"/>
                <a:gd name="connsiteX16" fmla="*/ 44923 w 385045"/>
                <a:gd name="connsiteY16" fmla="*/ 231033 h 250285"/>
                <a:gd name="connsiteX17" fmla="*/ 128352 w 385045"/>
                <a:gd name="connsiteY17" fmla="*/ 231033 h 250285"/>
                <a:gd name="connsiteX18" fmla="*/ 167602 w 385045"/>
                <a:gd name="connsiteY18" fmla="*/ 228068 h 250285"/>
                <a:gd name="connsiteX19" fmla="*/ 250793 w 385045"/>
                <a:gd name="connsiteY19" fmla="*/ 215419 h 250285"/>
                <a:gd name="connsiteX20" fmla="*/ 259623 w 385045"/>
                <a:gd name="connsiteY20" fmla="*/ 214405 h 250285"/>
                <a:gd name="connsiteX21" fmla="*/ 280814 w 385045"/>
                <a:gd name="connsiteY21" fmla="*/ 203816 h 250285"/>
                <a:gd name="connsiteX22" fmla="*/ 378086 w 385045"/>
                <a:gd name="connsiteY22" fmla="*/ 128063 h 250285"/>
                <a:gd name="connsiteX23" fmla="*/ 378233 w 385045"/>
                <a:gd name="connsiteY23" fmla="*/ 127941 h 250285"/>
                <a:gd name="connsiteX24" fmla="*/ 381570 w 385045"/>
                <a:gd name="connsiteY24" fmla="*/ 102591 h 250285"/>
                <a:gd name="connsiteX25" fmla="*/ 148695 w 385045"/>
                <a:gd name="connsiteY25" fmla="*/ 95295 h 250285"/>
                <a:gd name="connsiteX26" fmla="*/ 128352 w 385045"/>
                <a:gd name="connsiteY26" fmla="*/ 57758 h 250285"/>
                <a:gd name="connsiteX27" fmla="*/ 173275 w 385045"/>
                <a:gd name="connsiteY27" fmla="*/ 12835 h 250285"/>
                <a:gd name="connsiteX28" fmla="*/ 218198 w 385045"/>
                <a:gd name="connsiteY28" fmla="*/ 57758 h 250285"/>
                <a:gd name="connsiteX29" fmla="*/ 194761 w 385045"/>
                <a:gd name="connsiteY29" fmla="*/ 97156 h 250285"/>
                <a:gd name="connsiteX30" fmla="*/ 192354 w 385045"/>
                <a:gd name="connsiteY30" fmla="*/ 96803 h 250285"/>
                <a:gd name="connsiteX31" fmla="*/ 189948 w 385045"/>
                <a:gd name="connsiteY31" fmla="*/ 96450 h 250285"/>
                <a:gd name="connsiteX32" fmla="*/ 183658 w 385045"/>
                <a:gd name="connsiteY32" fmla="*/ 96078 h 250285"/>
                <a:gd name="connsiteX33" fmla="*/ 158630 w 385045"/>
                <a:gd name="connsiteY33" fmla="*/ 96078 h 250285"/>
                <a:gd name="connsiteX34" fmla="*/ 148695 w 385045"/>
                <a:gd name="connsiteY34" fmla="*/ 95295 h 250285"/>
                <a:gd name="connsiteX35" fmla="*/ 32088 w 385045"/>
                <a:gd name="connsiteY35" fmla="*/ 237451 h 250285"/>
                <a:gd name="connsiteX36" fmla="*/ 12835 w 385045"/>
                <a:gd name="connsiteY36" fmla="*/ 237451 h 250285"/>
                <a:gd name="connsiteX37" fmla="*/ 12835 w 385045"/>
                <a:gd name="connsiteY37" fmla="*/ 57579 h 250285"/>
                <a:gd name="connsiteX38" fmla="*/ 32088 w 385045"/>
                <a:gd name="connsiteY38" fmla="*/ 57579 h 250285"/>
                <a:gd name="connsiteX39" fmla="*/ 32088 w 385045"/>
                <a:gd name="connsiteY39" fmla="*/ 64388 h 250285"/>
                <a:gd name="connsiteX40" fmla="*/ 32088 w 385045"/>
                <a:gd name="connsiteY40" fmla="*/ 231039 h 250285"/>
                <a:gd name="connsiteX41" fmla="*/ 32088 w 385045"/>
                <a:gd name="connsiteY41" fmla="*/ 237451 h 250285"/>
                <a:gd name="connsiteX42" fmla="*/ 370115 w 385045"/>
                <a:gd name="connsiteY42" fmla="*/ 118007 h 250285"/>
                <a:gd name="connsiteX43" fmla="*/ 272677 w 385045"/>
                <a:gd name="connsiteY43" fmla="*/ 193882 h 250285"/>
                <a:gd name="connsiteX44" fmla="*/ 272183 w 385045"/>
                <a:gd name="connsiteY44" fmla="*/ 194312 h 250285"/>
                <a:gd name="connsiteX45" fmla="*/ 257204 w 385045"/>
                <a:gd name="connsiteY45" fmla="*/ 201807 h 250285"/>
                <a:gd name="connsiteX46" fmla="*/ 250286 w 385045"/>
                <a:gd name="connsiteY46" fmla="*/ 202590 h 250285"/>
                <a:gd name="connsiteX47" fmla="*/ 165670 w 385045"/>
                <a:gd name="connsiteY47" fmla="*/ 215381 h 250285"/>
                <a:gd name="connsiteX48" fmla="*/ 128352 w 385045"/>
                <a:gd name="connsiteY48" fmla="*/ 218204 h 250285"/>
                <a:gd name="connsiteX49" fmla="*/ 44923 w 385045"/>
                <a:gd name="connsiteY49" fmla="*/ 218204 h 250285"/>
                <a:gd name="connsiteX50" fmla="*/ 44923 w 385045"/>
                <a:gd name="connsiteY50" fmla="*/ 77024 h 250285"/>
                <a:gd name="connsiteX51" fmla="*/ 114130 w 385045"/>
                <a:gd name="connsiteY51" fmla="*/ 94505 h 250285"/>
                <a:gd name="connsiteX52" fmla="*/ 143940 w 385045"/>
                <a:gd name="connsiteY52" fmla="*/ 107469 h 250285"/>
                <a:gd name="connsiteX53" fmla="*/ 144036 w 385045"/>
                <a:gd name="connsiteY53" fmla="*/ 107527 h 250285"/>
                <a:gd name="connsiteX54" fmla="*/ 145256 w 385045"/>
                <a:gd name="connsiteY54" fmla="*/ 107738 h 250285"/>
                <a:gd name="connsiteX55" fmla="*/ 145442 w 385045"/>
                <a:gd name="connsiteY55" fmla="*/ 107764 h 250285"/>
                <a:gd name="connsiteX56" fmla="*/ 151827 w 385045"/>
                <a:gd name="connsiteY56" fmla="*/ 108598 h 250285"/>
                <a:gd name="connsiteX57" fmla="*/ 152033 w 385045"/>
                <a:gd name="connsiteY57" fmla="*/ 108624 h 250285"/>
                <a:gd name="connsiteX58" fmla="*/ 158623 w 385045"/>
                <a:gd name="connsiteY58" fmla="*/ 108919 h 250285"/>
                <a:gd name="connsiteX59" fmla="*/ 183652 w 385045"/>
                <a:gd name="connsiteY59" fmla="*/ 108919 h 250285"/>
                <a:gd name="connsiteX60" fmla="*/ 194138 w 385045"/>
                <a:gd name="connsiteY60" fmla="*/ 110158 h 250285"/>
                <a:gd name="connsiteX61" fmla="*/ 194549 w 385045"/>
                <a:gd name="connsiteY61" fmla="*/ 110261 h 250285"/>
                <a:gd name="connsiteX62" fmla="*/ 219109 w 385045"/>
                <a:gd name="connsiteY62" fmla="*/ 127190 h 250285"/>
                <a:gd name="connsiteX63" fmla="*/ 221971 w 385045"/>
                <a:gd name="connsiteY63" fmla="*/ 136130 h 250285"/>
                <a:gd name="connsiteX64" fmla="*/ 204240 w 385045"/>
                <a:gd name="connsiteY64" fmla="*/ 141270 h 250285"/>
                <a:gd name="connsiteX65" fmla="*/ 197122 w 385045"/>
                <a:gd name="connsiteY65" fmla="*/ 141193 h 250285"/>
                <a:gd name="connsiteX66" fmla="*/ 134769 w 385045"/>
                <a:gd name="connsiteY66" fmla="*/ 141193 h 250285"/>
                <a:gd name="connsiteX67" fmla="*/ 102681 w 385045"/>
                <a:gd name="connsiteY67" fmla="*/ 166864 h 250285"/>
                <a:gd name="connsiteX68" fmla="*/ 109099 w 385045"/>
                <a:gd name="connsiteY68" fmla="*/ 173281 h 250285"/>
                <a:gd name="connsiteX69" fmla="*/ 115517 w 385045"/>
                <a:gd name="connsiteY69" fmla="*/ 166864 h 250285"/>
                <a:gd name="connsiteX70" fmla="*/ 134769 w 385045"/>
                <a:gd name="connsiteY70" fmla="*/ 154028 h 250285"/>
                <a:gd name="connsiteX71" fmla="*/ 196981 w 385045"/>
                <a:gd name="connsiteY71" fmla="*/ 154028 h 250285"/>
                <a:gd name="connsiteX72" fmla="*/ 204759 w 385045"/>
                <a:gd name="connsiteY72" fmla="*/ 154112 h 250285"/>
                <a:gd name="connsiteX73" fmla="*/ 208174 w 385045"/>
                <a:gd name="connsiteY73" fmla="*/ 154170 h 250285"/>
                <a:gd name="connsiteX74" fmla="*/ 281385 w 385045"/>
                <a:gd name="connsiteY74" fmla="*/ 146667 h 250285"/>
                <a:gd name="connsiteX75" fmla="*/ 336692 w 385045"/>
                <a:gd name="connsiteY75" fmla="*/ 112847 h 250285"/>
                <a:gd name="connsiteX76" fmla="*/ 371135 w 385045"/>
                <a:gd name="connsiteY76" fmla="*/ 110074 h 250285"/>
                <a:gd name="connsiteX77" fmla="*/ 370115 w 385045"/>
                <a:gd name="connsiteY77" fmla="*/ 118007 h 25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85045" h="250285">
                  <a:moveTo>
                    <a:pt x="381570" y="102591"/>
                  </a:moveTo>
                  <a:cubicBezTo>
                    <a:pt x="370320" y="86920"/>
                    <a:pt x="358916" y="86669"/>
                    <a:pt x="330364" y="101693"/>
                  </a:cubicBezTo>
                  <a:lnTo>
                    <a:pt x="275026" y="135527"/>
                  </a:lnTo>
                  <a:cubicBezTo>
                    <a:pt x="266824" y="139890"/>
                    <a:pt x="249991" y="141200"/>
                    <a:pt x="233664" y="141476"/>
                  </a:cubicBezTo>
                  <a:cubicBezTo>
                    <a:pt x="236565" y="135437"/>
                    <a:pt x="235269" y="128230"/>
                    <a:pt x="229788" y="120041"/>
                  </a:cubicBezTo>
                  <a:cubicBezTo>
                    <a:pt x="224712" y="112468"/>
                    <a:pt x="217800" y="106448"/>
                    <a:pt x="209778" y="102335"/>
                  </a:cubicBezTo>
                  <a:cubicBezTo>
                    <a:pt x="223075" y="91528"/>
                    <a:pt x="231033" y="75439"/>
                    <a:pt x="231033" y="57758"/>
                  </a:cubicBezTo>
                  <a:cubicBezTo>
                    <a:pt x="231033" y="25914"/>
                    <a:pt x="205125" y="0"/>
                    <a:pt x="173275" y="0"/>
                  </a:cubicBezTo>
                  <a:cubicBezTo>
                    <a:pt x="141424" y="0"/>
                    <a:pt x="115517" y="25914"/>
                    <a:pt x="115517" y="57758"/>
                  </a:cubicBezTo>
                  <a:cubicBezTo>
                    <a:pt x="115517" y="67263"/>
                    <a:pt x="117878" y="76337"/>
                    <a:pt x="122107" y="84430"/>
                  </a:cubicBezTo>
                  <a:cubicBezTo>
                    <a:pt x="122024" y="84372"/>
                    <a:pt x="121934" y="84321"/>
                    <a:pt x="121857" y="84256"/>
                  </a:cubicBezTo>
                  <a:cubicBezTo>
                    <a:pt x="98818" y="66884"/>
                    <a:pt x="60325" y="64433"/>
                    <a:pt x="44930" y="64169"/>
                  </a:cubicBezTo>
                  <a:lnTo>
                    <a:pt x="44930" y="44743"/>
                  </a:lnTo>
                  <a:lnTo>
                    <a:pt x="0" y="44743"/>
                  </a:lnTo>
                  <a:lnTo>
                    <a:pt x="0" y="250286"/>
                  </a:lnTo>
                  <a:lnTo>
                    <a:pt x="44923" y="250286"/>
                  </a:lnTo>
                  <a:lnTo>
                    <a:pt x="44923" y="231033"/>
                  </a:lnTo>
                  <a:lnTo>
                    <a:pt x="128352" y="231033"/>
                  </a:lnTo>
                  <a:cubicBezTo>
                    <a:pt x="141444" y="231033"/>
                    <a:pt x="154651" y="230032"/>
                    <a:pt x="167602" y="228068"/>
                  </a:cubicBezTo>
                  <a:lnTo>
                    <a:pt x="250793" y="215419"/>
                  </a:lnTo>
                  <a:cubicBezTo>
                    <a:pt x="253822" y="215381"/>
                    <a:pt x="256889" y="215021"/>
                    <a:pt x="259623" y="214405"/>
                  </a:cubicBezTo>
                  <a:cubicBezTo>
                    <a:pt x="267286" y="213327"/>
                    <a:pt x="274608" y="209669"/>
                    <a:pt x="280814" y="203816"/>
                  </a:cubicBezTo>
                  <a:lnTo>
                    <a:pt x="378086" y="128063"/>
                  </a:lnTo>
                  <a:lnTo>
                    <a:pt x="378233" y="127941"/>
                  </a:lnTo>
                  <a:cubicBezTo>
                    <a:pt x="385812" y="121671"/>
                    <a:pt x="387276" y="110530"/>
                    <a:pt x="381570" y="102591"/>
                  </a:cubicBezTo>
                  <a:close/>
                  <a:moveTo>
                    <a:pt x="148695" y="95295"/>
                  </a:moveTo>
                  <a:cubicBezTo>
                    <a:pt x="135931" y="86939"/>
                    <a:pt x="128352" y="73000"/>
                    <a:pt x="128352" y="57758"/>
                  </a:cubicBezTo>
                  <a:cubicBezTo>
                    <a:pt x="128352" y="32986"/>
                    <a:pt x="148509" y="12835"/>
                    <a:pt x="173275" y="12835"/>
                  </a:cubicBezTo>
                  <a:cubicBezTo>
                    <a:pt x="198040" y="12835"/>
                    <a:pt x="218198" y="32986"/>
                    <a:pt x="218198" y="57758"/>
                  </a:cubicBezTo>
                  <a:cubicBezTo>
                    <a:pt x="218198" y="74354"/>
                    <a:pt x="209271" y="89262"/>
                    <a:pt x="194761" y="97156"/>
                  </a:cubicBezTo>
                  <a:cubicBezTo>
                    <a:pt x="193965" y="97002"/>
                    <a:pt x="193156" y="96925"/>
                    <a:pt x="192354" y="96803"/>
                  </a:cubicBezTo>
                  <a:cubicBezTo>
                    <a:pt x="191552" y="96681"/>
                    <a:pt x="190763" y="96540"/>
                    <a:pt x="189948" y="96450"/>
                  </a:cubicBezTo>
                  <a:cubicBezTo>
                    <a:pt x="187862" y="96219"/>
                    <a:pt x="185763" y="96078"/>
                    <a:pt x="183658" y="96078"/>
                  </a:cubicBezTo>
                  <a:lnTo>
                    <a:pt x="158630" y="96078"/>
                  </a:lnTo>
                  <a:cubicBezTo>
                    <a:pt x="155402" y="96084"/>
                    <a:pt x="152065" y="95821"/>
                    <a:pt x="148695" y="95295"/>
                  </a:cubicBezTo>
                  <a:close/>
                  <a:moveTo>
                    <a:pt x="32088" y="237451"/>
                  </a:moveTo>
                  <a:lnTo>
                    <a:pt x="12835" y="237451"/>
                  </a:lnTo>
                  <a:lnTo>
                    <a:pt x="12835" y="57579"/>
                  </a:lnTo>
                  <a:lnTo>
                    <a:pt x="32088" y="57579"/>
                  </a:lnTo>
                  <a:lnTo>
                    <a:pt x="32088" y="64388"/>
                  </a:lnTo>
                  <a:lnTo>
                    <a:pt x="32088" y="231039"/>
                  </a:lnTo>
                  <a:lnTo>
                    <a:pt x="32088" y="237451"/>
                  </a:lnTo>
                  <a:close/>
                  <a:moveTo>
                    <a:pt x="370115" y="118007"/>
                  </a:moveTo>
                  <a:lnTo>
                    <a:pt x="272677" y="193882"/>
                  </a:lnTo>
                  <a:lnTo>
                    <a:pt x="272183" y="194312"/>
                  </a:lnTo>
                  <a:cubicBezTo>
                    <a:pt x="267883" y="198425"/>
                    <a:pt x="262922" y="200979"/>
                    <a:pt x="257204" y="201807"/>
                  </a:cubicBezTo>
                  <a:cubicBezTo>
                    <a:pt x="254868" y="202327"/>
                    <a:pt x="252538" y="202590"/>
                    <a:pt x="250286" y="202590"/>
                  </a:cubicBezTo>
                  <a:lnTo>
                    <a:pt x="165670" y="215381"/>
                  </a:lnTo>
                  <a:cubicBezTo>
                    <a:pt x="153355" y="217254"/>
                    <a:pt x="140795" y="218204"/>
                    <a:pt x="128352" y="218204"/>
                  </a:cubicBezTo>
                  <a:lnTo>
                    <a:pt x="44923" y="218204"/>
                  </a:lnTo>
                  <a:lnTo>
                    <a:pt x="44923" y="77024"/>
                  </a:lnTo>
                  <a:cubicBezTo>
                    <a:pt x="59151" y="77319"/>
                    <a:pt x="94377" y="79617"/>
                    <a:pt x="114130" y="94505"/>
                  </a:cubicBezTo>
                  <a:cubicBezTo>
                    <a:pt x="122704" y="100974"/>
                    <a:pt x="132979" y="105364"/>
                    <a:pt x="143940" y="107469"/>
                  </a:cubicBezTo>
                  <a:lnTo>
                    <a:pt x="144036" y="107527"/>
                  </a:lnTo>
                  <a:lnTo>
                    <a:pt x="145256" y="107738"/>
                  </a:lnTo>
                  <a:cubicBezTo>
                    <a:pt x="145320" y="107751"/>
                    <a:pt x="145378" y="107751"/>
                    <a:pt x="145442" y="107764"/>
                  </a:cubicBezTo>
                  <a:cubicBezTo>
                    <a:pt x="147547" y="108123"/>
                    <a:pt x="149677" y="108412"/>
                    <a:pt x="151827" y="108598"/>
                  </a:cubicBezTo>
                  <a:cubicBezTo>
                    <a:pt x="151898" y="108605"/>
                    <a:pt x="151968" y="108618"/>
                    <a:pt x="152033" y="108624"/>
                  </a:cubicBezTo>
                  <a:cubicBezTo>
                    <a:pt x="154215" y="108810"/>
                    <a:pt x="156409" y="108919"/>
                    <a:pt x="158623" y="108919"/>
                  </a:cubicBezTo>
                  <a:lnTo>
                    <a:pt x="183652" y="108919"/>
                  </a:lnTo>
                  <a:cubicBezTo>
                    <a:pt x="187182" y="108919"/>
                    <a:pt x="190711" y="109336"/>
                    <a:pt x="194138" y="110158"/>
                  </a:cubicBezTo>
                  <a:lnTo>
                    <a:pt x="194549" y="110261"/>
                  </a:lnTo>
                  <a:cubicBezTo>
                    <a:pt x="204644" y="112763"/>
                    <a:pt x="213417" y="118700"/>
                    <a:pt x="219109" y="127190"/>
                  </a:cubicBezTo>
                  <a:cubicBezTo>
                    <a:pt x="221811" y="131214"/>
                    <a:pt x="222876" y="134557"/>
                    <a:pt x="221971" y="136130"/>
                  </a:cubicBezTo>
                  <a:cubicBezTo>
                    <a:pt x="220258" y="139095"/>
                    <a:pt x="212307" y="140917"/>
                    <a:pt x="204240" y="141270"/>
                  </a:cubicBezTo>
                  <a:cubicBezTo>
                    <a:pt x="201615" y="141225"/>
                    <a:pt x="199221" y="141193"/>
                    <a:pt x="197122" y="141193"/>
                  </a:cubicBezTo>
                  <a:lnTo>
                    <a:pt x="134769" y="141193"/>
                  </a:lnTo>
                  <a:cubicBezTo>
                    <a:pt x="114676" y="141193"/>
                    <a:pt x="102681" y="150788"/>
                    <a:pt x="102681" y="166864"/>
                  </a:cubicBezTo>
                  <a:cubicBezTo>
                    <a:pt x="102681" y="170406"/>
                    <a:pt x="105550" y="173281"/>
                    <a:pt x="109099" y="173281"/>
                  </a:cubicBezTo>
                  <a:cubicBezTo>
                    <a:pt x="112648" y="173281"/>
                    <a:pt x="115517" y="170406"/>
                    <a:pt x="115517" y="166864"/>
                  </a:cubicBezTo>
                  <a:cubicBezTo>
                    <a:pt x="115517" y="163687"/>
                    <a:pt x="115517" y="154028"/>
                    <a:pt x="134769" y="154028"/>
                  </a:cubicBezTo>
                  <a:lnTo>
                    <a:pt x="196981" y="154028"/>
                  </a:lnTo>
                  <a:cubicBezTo>
                    <a:pt x="198438" y="154118"/>
                    <a:pt x="201236" y="154240"/>
                    <a:pt x="204759" y="154112"/>
                  </a:cubicBezTo>
                  <a:cubicBezTo>
                    <a:pt x="205863" y="154131"/>
                    <a:pt x="207006" y="154150"/>
                    <a:pt x="208174" y="154170"/>
                  </a:cubicBezTo>
                  <a:cubicBezTo>
                    <a:pt x="238291" y="154728"/>
                    <a:pt x="266535" y="154574"/>
                    <a:pt x="281385" y="146667"/>
                  </a:cubicBezTo>
                  <a:lnTo>
                    <a:pt x="336692" y="112847"/>
                  </a:lnTo>
                  <a:cubicBezTo>
                    <a:pt x="363158" y="98940"/>
                    <a:pt x="365822" y="102669"/>
                    <a:pt x="371135" y="110074"/>
                  </a:cubicBezTo>
                  <a:cubicBezTo>
                    <a:pt x="372913" y="112539"/>
                    <a:pt x="372457" y="116011"/>
                    <a:pt x="370115" y="118007"/>
                  </a:cubicBezTo>
                  <a:close/>
                </a:path>
              </a:pathLst>
            </a:custGeom>
            <a:grpFill/>
            <a:ln w="6350" cap="flat">
              <a:noFill/>
              <a:prstDash val="solid"/>
              <a:miter/>
            </a:ln>
          </p:spPr>
          <p:txBody>
            <a:bodyPr rtlCol="0" anchor="ctr"/>
            <a:lstStyle/>
            <a:p>
              <a:endParaRPr lang="en-US"/>
            </a:p>
          </p:txBody>
        </p:sp>
        <p:sp>
          <p:nvSpPr>
            <p:cNvPr id="69" name="Freeform: Shape 305">
              <a:extLst>
                <a:ext uri="{FF2B5EF4-FFF2-40B4-BE49-F238E27FC236}">
                  <a16:creationId xmlns:a16="http://schemas.microsoft.com/office/drawing/2014/main" id="{1CC762B0-DA94-5B45-B822-0EACCF334673}"/>
                </a:ext>
              </a:extLst>
            </p:cNvPr>
            <p:cNvSpPr/>
            <p:nvPr/>
          </p:nvSpPr>
          <p:spPr>
            <a:xfrm>
              <a:off x="10276293" y="914898"/>
              <a:ext cx="64175" cy="64175"/>
            </a:xfrm>
            <a:custGeom>
              <a:avLst/>
              <a:gdLst>
                <a:gd name="connsiteX0" fmla="*/ 64176 w 64175"/>
                <a:gd name="connsiteY0" fmla="*/ 32088 h 64175"/>
                <a:gd name="connsiteX1" fmla="*/ 32088 w 64175"/>
                <a:gd name="connsiteY1" fmla="*/ 0 h 64175"/>
                <a:gd name="connsiteX2" fmla="*/ 0 w 64175"/>
                <a:gd name="connsiteY2" fmla="*/ 32088 h 64175"/>
                <a:gd name="connsiteX3" fmla="*/ 32088 w 64175"/>
                <a:gd name="connsiteY3" fmla="*/ 64176 h 64175"/>
                <a:gd name="connsiteX4" fmla="*/ 64176 w 64175"/>
                <a:gd name="connsiteY4" fmla="*/ 32088 h 64175"/>
                <a:gd name="connsiteX5" fmla="*/ 32088 w 64175"/>
                <a:gd name="connsiteY5" fmla="*/ 51341 h 64175"/>
                <a:gd name="connsiteX6" fmla="*/ 12835 w 64175"/>
                <a:gd name="connsiteY6" fmla="*/ 32088 h 64175"/>
                <a:gd name="connsiteX7" fmla="*/ 32088 w 64175"/>
                <a:gd name="connsiteY7" fmla="*/ 12835 h 64175"/>
                <a:gd name="connsiteX8" fmla="*/ 51341 w 64175"/>
                <a:gd name="connsiteY8" fmla="*/ 32088 h 64175"/>
                <a:gd name="connsiteX9" fmla="*/ 32088 w 64175"/>
                <a:gd name="connsiteY9" fmla="*/ 51341 h 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75" h="64175">
                  <a:moveTo>
                    <a:pt x="64176" y="32088"/>
                  </a:moveTo>
                  <a:cubicBezTo>
                    <a:pt x="64176" y="14395"/>
                    <a:pt x="49781" y="0"/>
                    <a:pt x="32088" y="0"/>
                  </a:cubicBezTo>
                  <a:cubicBezTo>
                    <a:pt x="14395" y="0"/>
                    <a:pt x="0" y="14395"/>
                    <a:pt x="0" y="32088"/>
                  </a:cubicBezTo>
                  <a:cubicBezTo>
                    <a:pt x="0" y="49781"/>
                    <a:pt x="14395" y="64176"/>
                    <a:pt x="32088" y="64176"/>
                  </a:cubicBezTo>
                  <a:cubicBezTo>
                    <a:pt x="49781" y="64176"/>
                    <a:pt x="64176" y="49781"/>
                    <a:pt x="64176" y="32088"/>
                  </a:cubicBezTo>
                  <a:close/>
                  <a:moveTo>
                    <a:pt x="32088" y="51341"/>
                  </a:moveTo>
                  <a:cubicBezTo>
                    <a:pt x="21473" y="51341"/>
                    <a:pt x="12835" y="42703"/>
                    <a:pt x="12835" y="32088"/>
                  </a:cubicBezTo>
                  <a:cubicBezTo>
                    <a:pt x="12835" y="21473"/>
                    <a:pt x="21473" y="12835"/>
                    <a:pt x="32088" y="12835"/>
                  </a:cubicBezTo>
                  <a:cubicBezTo>
                    <a:pt x="42703" y="12835"/>
                    <a:pt x="51341" y="21473"/>
                    <a:pt x="51341" y="32088"/>
                  </a:cubicBezTo>
                  <a:cubicBezTo>
                    <a:pt x="51341" y="42703"/>
                    <a:pt x="42703" y="51341"/>
                    <a:pt x="32088" y="51341"/>
                  </a:cubicBezTo>
                  <a:close/>
                </a:path>
              </a:pathLst>
            </a:custGeom>
            <a:grpFill/>
            <a:ln w="6350" cap="flat">
              <a:noFill/>
              <a:prstDash val="solid"/>
              <a:miter/>
            </a:ln>
          </p:spPr>
          <p:txBody>
            <a:bodyPr rtlCol="0" anchor="ctr"/>
            <a:lstStyle/>
            <a:p>
              <a:endParaRPr lang="en-US"/>
            </a:p>
          </p:txBody>
        </p:sp>
        <p:sp>
          <p:nvSpPr>
            <p:cNvPr id="70" name="Freeform: Shape 306">
              <a:extLst>
                <a:ext uri="{FF2B5EF4-FFF2-40B4-BE49-F238E27FC236}">
                  <a16:creationId xmlns:a16="http://schemas.microsoft.com/office/drawing/2014/main" id="{0B6A2102-ED16-5742-A6BF-460DE4873254}"/>
                </a:ext>
              </a:extLst>
            </p:cNvPr>
            <p:cNvSpPr/>
            <p:nvPr/>
          </p:nvSpPr>
          <p:spPr>
            <a:xfrm>
              <a:off x="10346887" y="767294"/>
              <a:ext cx="115516" cy="115516"/>
            </a:xfrm>
            <a:custGeom>
              <a:avLst/>
              <a:gdLst>
                <a:gd name="connsiteX0" fmla="*/ 57758 w 115516"/>
                <a:gd name="connsiteY0" fmla="*/ 115517 h 115516"/>
                <a:gd name="connsiteX1" fmla="*/ 115517 w 115516"/>
                <a:gd name="connsiteY1" fmla="*/ 57758 h 115516"/>
                <a:gd name="connsiteX2" fmla="*/ 57758 w 115516"/>
                <a:gd name="connsiteY2" fmla="*/ 0 h 115516"/>
                <a:gd name="connsiteX3" fmla="*/ 0 w 115516"/>
                <a:gd name="connsiteY3" fmla="*/ 57758 h 115516"/>
                <a:gd name="connsiteX4" fmla="*/ 57758 w 115516"/>
                <a:gd name="connsiteY4" fmla="*/ 115517 h 115516"/>
                <a:gd name="connsiteX5" fmla="*/ 57758 w 115516"/>
                <a:gd name="connsiteY5" fmla="*/ 12835 h 115516"/>
                <a:gd name="connsiteX6" fmla="*/ 102681 w 115516"/>
                <a:gd name="connsiteY6" fmla="*/ 57758 h 115516"/>
                <a:gd name="connsiteX7" fmla="*/ 57758 w 115516"/>
                <a:gd name="connsiteY7" fmla="*/ 102681 h 115516"/>
                <a:gd name="connsiteX8" fmla="*/ 12835 w 115516"/>
                <a:gd name="connsiteY8" fmla="*/ 57758 h 115516"/>
                <a:gd name="connsiteX9" fmla="*/ 57758 w 115516"/>
                <a:gd name="connsiteY9" fmla="*/ 12835 h 11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16" h="115516">
                  <a:moveTo>
                    <a:pt x="57758" y="115517"/>
                  </a:moveTo>
                  <a:cubicBezTo>
                    <a:pt x="89609" y="115517"/>
                    <a:pt x="115517" y="89602"/>
                    <a:pt x="115517" y="57758"/>
                  </a:cubicBezTo>
                  <a:cubicBezTo>
                    <a:pt x="115517" y="25914"/>
                    <a:pt x="89609" y="0"/>
                    <a:pt x="57758" y="0"/>
                  </a:cubicBezTo>
                  <a:cubicBezTo>
                    <a:pt x="25908" y="0"/>
                    <a:pt x="0" y="25914"/>
                    <a:pt x="0" y="57758"/>
                  </a:cubicBezTo>
                  <a:cubicBezTo>
                    <a:pt x="0" y="89602"/>
                    <a:pt x="25908" y="115517"/>
                    <a:pt x="57758" y="115517"/>
                  </a:cubicBezTo>
                  <a:close/>
                  <a:moveTo>
                    <a:pt x="57758" y="12835"/>
                  </a:moveTo>
                  <a:cubicBezTo>
                    <a:pt x="82524" y="12835"/>
                    <a:pt x="102681" y="32986"/>
                    <a:pt x="102681" y="57758"/>
                  </a:cubicBezTo>
                  <a:cubicBezTo>
                    <a:pt x="102681" y="82530"/>
                    <a:pt x="82524" y="102681"/>
                    <a:pt x="57758" y="102681"/>
                  </a:cubicBezTo>
                  <a:cubicBezTo>
                    <a:pt x="32993" y="102681"/>
                    <a:pt x="12835" y="82530"/>
                    <a:pt x="12835" y="57758"/>
                  </a:cubicBezTo>
                  <a:cubicBezTo>
                    <a:pt x="12835" y="32986"/>
                    <a:pt x="32993" y="12835"/>
                    <a:pt x="57758" y="12835"/>
                  </a:cubicBezTo>
                  <a:close/>
                </a:path>
              </a:pathLst>
            </a:custGeom>
            <a:grpFill/>
            <a:ln w="6350" cap="flat">
              <a:noFill/>
              <a:prstDash val="solid"/>
              <a:miter/>
            </a:ln>
          </p:spPr>
          <p:txBody>
            <a:bodyPr rtlCol="0" anchor="ctr"/>
            <a:lstStyle/>
            <a:p>
              <a:endParaRPr lang="en-US"/>
            </a:p>
          </p:txBody>
        </p:sp>
        <p:sp>
          <p:nvSpPr>
            <p:cNvPr id="71" name="Freeform: Shape 308">
              <a:extLst>
                <a:ext uri="{FF2B5EF4-FFF2-40B4-BE49-F238E27FC236}">
                  <a16:creationId xmlns:a16="http://schemas.microsoft.com/office/drawing/2014/main" id="{A42EA0BD-DE0A-424E-9E29-90B9055F2DD9}"/>
                </a:ext>
              </a:extLst>
            </p:cNvPr>
            <p:cNvSpPr/>
            <p:nvPr/>
          </p:nvSpPr>
          <p:spPr>
            <a:xfrm>
              <a:off x="10372557" y="792964"/>
              <a:ext cx="64175" cy="64175"/>
            </a:xfrm>
            <a:custGeom>
              <a:avLst/>
              <a:gdLst>
                <a:gd name="connsiteX0" fmla="*/ 32088 w 64175"/>
                <a:gd name="connsiteY0" fmla="*/ 64176 h 64175"/>
                <a:gd name="connsiteX1" fmla="*/ 64176 w 64175"/>
                <a:gd name="connsiteY1" fmla="*/ 32088 h 64175"/>
                <a:gd name="connsiteX2" fmla="*/ 32088 w 64175"/>
                <a:gd name="connsiteY2" fmla="*/ 0 h 64175"/>
                <a:gd name="connsiteX3" fmla="*/ 0 w 64175"/>
                <a:gd name="connsiteY3" fmla="*/ 32088 h 64175"/>
                <a:gd name="connsiteX4" fmla="*/ 32088 w 64175"/>
                <a:gd name="connsiteY4" fmla="*/ 64176 h 64175"/>
                <a:gd name="connsiteX5" fmla="*/ 32088 w 64175"/>
                <a:gd name="connsiteY5" fmla="*/ 12835 h 64175"/>
                <a:gd name="connsiteX6" fmla="*/ 51341 w 64175"/>
                <a:gd name="connsiteY6" fmla="*/ 32088 h 64175"/>
                <a:gd name="connsiteX7" fmla="*/ 32088 w 64175"/>
                <a:gd name="connsiteY7" fmla="*/ 51341 h 64175"/>
                <a:gd name="connsiteX8" fmla="*/ 12835 w 64175"/>
                <a:gd name="connsiteY8" fmla="*/ 32088 h 64175"/>
                <a:gd name="connsiteX9" fmla="*/ 32088 w 64175"/>
                <a:gd name="connsiteY9" fmla="*/ 12835 h 6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75" h="64175">
                  <a:moveTo>
                    <a:pt x="32088" y="64176"/>
                  </a:moveTo>
                  <a:cubicBezTo>
                    <a:pt x="49781" y="64176"/>
                    <a:pt x="64176" y="49781"/>
                    <a:pt x="64176" y="32088"/>
                  </a:cubicBezTo>
                  <a:cubicBezTo>
                    <a:pt x="64176" y="14395"/>
                    <a:pt x="49781" y="0"/>
                    <a:pt x="32088" y="0"/>
                  </a:cubicBezTo>
                  <a:cubicBezTo>
                    <a:pt x="14395" y="0"/>
                    <a:pt x="0" y="14395"/>
                    <a:pt x="0" y="32088"/>
                  </a:cubicBezTo>
                  <a:cubicBezTo>
                    <a:pt x="0" y="49781"/>
                    <a:pt x="14395" y="64176"/>
                    <a:pt x="32088" y="64176"/>
                  </a:cubicBezTo>
                  <a:close/>
                  <a:moveTo>
                    <a:pt x="32088" y="12835"/>
                  </a:moveTo>
                  <a:cubicBezTo>
                    <a:pt x="42703" y="12835"/>
                    <a:pt x="51341" y="21473"/>
                    <a:pt x="51341" y="32088"/>
                  </a:cubicBezTo>
                  <a:cubicBezTo>
                    <a:pt x="51341" y="42703"/>
                    <a:pt x="42703" y="51341"/>
                    <a:pt x="32088" y="51341"/>
                  </a:cubicBezTo>
                  <a:cubicBezTo>
                    <a:pt x="21473" y="51341"/>
                    <a:pt x="12835" y="42703"/>
                    <a:pt x="12835" y="32088"/>
                  </a:cubicBezTo>
                  <a:cubicBezTo>
                    <a:pt x="12835" y="21473"/>
                    <a:pt x="21473" y="12835"/>
                    <a:pt x="32088" y="12835"/>
                  </a:cubicBezTo>
                  <a:close/>
                </a:path>
              </a:pathLst>
            </a:custGeom>
            <a:grpFill/>
            <a:ln w="6350" cap="flat">
              <a:noFill/>
              <a:prstDash val="solid"/>
              <a:miter/>
            </a:ln>
          </p:spPr>
          <p:txBody>
            <a:bodyPr rtlCol="0" anchor="ctr"/>
            <a:lstStyle/>
            <a:p>
              <a:endParaRPr lang="en-US"/>
            </a:p>
          </p:txBody>
        </p:sp>
      </p:grpSp>
      <p:sp>
        <p:nvSpPr>
          <p:cNvPr id="99" name="Shape 2844">
            <a:extLst>
              <a:ext uri="{FF2B5EF4-FFF2-40B4-BE49-F238E27FC236}">
                <a16:creationId xmlns:a16="http://schemas.microsoft.com/office/drawing/2014/main" id="{5482D0C5-8E9D-0844-A80A-35A2579BF55F}"/>
              </a:ext>
            </a:extLst>
          </p:cNvPr>
          <p:cNvSpPr/>
          <p:nvPr/>
        </p:nvSpPr>
        <p:spPr>
          <a:xfrm>
            <a:off x="4690109" y="46439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bg1">
              <a:lumMod val="50000"/>
            </a:schemeClr>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100" name="Shape 2582">
            <a:extLst>
              <a:ext uri="{FF2B5EF4-FFF2-40B4-BE49-F238E27FC236}">
                <a16:creationId xmlns:a16="http://schemas.microsoft.com/office/drawing/2014/main" id="{39AC28CD-EA04-E440-A292-037B43896136}"/>
              </a:ext>
            </a:extLst>
          </p:cNvPr>
          <p:cNvSpPr/>
          <p:nvPr/>
        </p:nvSpPr>
        <p:spPr>
          <a:xfrm>
            <a:off x="2220248" y="237767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bg1">
              <a:lumMod val="50000"/>
            </a:schemeClr>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61" name="Freeform: Shape 2">
            <a:extLst>
              <a:ext uri="{FF2B5EF4-FFF2-40B4-BE49-F238E27FC236}">
                <a16:creationId xmlns:a16="http://schemas.microsoft.com/office/drawing/2014/main" id="{DB5744FB-D71C-1F45-87D7-18D1414F4460}"/>
              </a:ext>
            </a:extLst>
          </p:cNvPr>
          <p:cNvSpPr/>
          <p:nvPr/>
        </p:nvSpPr>
        <p:spPr>
          <a:xfrm rot="10800000" flipH="1">
            <a:off x="892" y="5311036"/>
            <a:ext cx="1577388" cy="1546964"/>
          </a:xfrm>
          <a:custGeom>
            <a:avLst/>
            <a:gdLst>
              <a:gd name="connsiteX0" fmla="*/ 0 w 1682366"/>
              <a:gd name="connsiteY0" fmla="*/ 2348783 h 2348783"/>
              <a:gd name="connsiteX1" fmla="*/ 38080 w 1682366"/>
              <a:gd name="connsiteY1" fmla="*/ 2252640 h 2348783"/>
              <a:gd name="connsiteX2" fmla="*/ 1618850 w 1682366"/>
              <a:gd name="connsiteY2" fmla="*/ 46111 h 2348783"/>
              <a:gd name="connsiteX3" fmla="*/ 1682366 w 1682366"/>
              <a:gd name="connsiteY3" fmla="*/ 0 h 2348783"/>
              <a:gd name="connsiteX4" fmla="*/ 0 w 1682366"/>
              <a:gd name="connsiteY4" fmla="*/ 0 h 2348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366" h="2348783">
                <a:moveTo>
                  <a:pt x="0" y="2348783"/>
                </a:moveTo>
                <a:lnTo>
                  <a:pt x="38080" y="2252640"/>
                </a:lnTo>
                <a:cubicBezTo>
                  <a:pt x="351067" y="1504958"/>
                  <a:pt x="796745" y="693255"/>
                  <a:pt x="1618850" y="46111"/>
                </a:cubicBezTo>
                <a:lnTo>
                  <a:pt x="1682366" y="0"/>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 name="TextBox 61">
            <a:extLst>
              <a:ext uri="{FF2B5EF4-FFF2-40B4-BE49-F238E27FC236}">
                <a16:creationId xmlns:a16="http://schemas.microsoft.com/office/drawing/2014/main" id="{C27F9AB3-D1E5-714A-AED9-F4CF96156A04}"/>
              </a:ext>
            </a:extLst>
          </p:cNvPr>
          <p:cNvSpPr txBox="1"/>
          <p:nvPr/>
        </p:nvSpPr>
        <p:spPr>
          <a:xfrm rot="16200000">
            <a:off x="-1217326" y="4466248"/>
            <a:ext cx="3309260" cy="276999"/>
          </a:xfrm>
          <a:prstGeom prst="rect">
            <a:avLst/>
          </a:prstGeom>
          <a:noFill/>
        </p:spPr>
        <p:txBody>
          <a:bodyPr wrap="square" rtlCol="0">
            <a:spAutoFit/>
          </a:bodyPr>
          <a:lstStyle/>
          <a:p>
            <a:r>
              <a:rPr lang="en-GB" sz="1200" b="1" dirty="0">
                <a:solidFill>
                  <a:schemeClr val="tx1">
                    <a:lumMod val="50000"/>
                    <a:lumOff val="50000"/>
                  </a:schemeClr>
                </a:solidFill>
                <a:latin typeface="Montserrat" panose="00000500000000000000" pitchFamily="2" charset="0"/>
              </a:rPr>
              <a:t>HOW IT WORKS</a:t>
            </a:r>
            <a:endParaRPr lang="en-ID" sz="1200" b="1" dirty="0">
              <a:solidFill>
                <a:schemeClr val="tx1">
                  <a:lumMod val="50000"/>
                  <a:lumOff val="50000"/>
                </a:schemeClr>
              </a:solidFill>
              <a:latin typeface="Montserrat" panose="00000500000000000000" pitchFamily="2" charset="0"/>
            </a:endParaRPr>
          </a:p>
        </p:txBody>
      </p:sp>
      <p:sp>
        <p:nvSpPr>
          <p:cNvPr id="63" name="Rectangle 62">
            <a:extLst>
              <a:ext uri="{FF2B5EF4-FFF2-40B4-BE49-F238E27FC236}">
                <a16:creationId xmlns:a16="http://schemas.microsoft.com/office/drawing/2014/main" id="{4C83CE42-3767-0145-AAC6-96EFEB426926}"/>
              </a:ext>
            </a:extLst>
          </p:cNvPr>
          <p:cNvSpPr/>
          <p:nvPr/>
        </p:nvSpPr>
        <p:spPr>
          <a:xfrm>
            <a:off x="321275" y="6376763"/>
            <a:ext cx="234778" cy="2138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4" name="Justify Text Body">
            <a:extLst>
              <a:ext uri="{FF2B5EF4-FFF2-40B4-BE49-F238E27FC236}">
                <a16:creationId xmlns:a16="http://schemas.microsoft.com/office/drawing/2014/main" id="{C254CE7A-BB7C-BD4C-B7A7-471410D73DA2}"/>
              </a:ext>
            </a:extLst>
          </p:cNvPr>
          <p:cNvSpPr txBox="1"/>
          <p:nvPr/>
        </p:nvSpPr>
        <p:spPr>
          <a:xfrm>
            <a:off x="402067" y="6336064"/>
            <a:ext cx="253404" cy="231987"/>
          </a:xfrm>
          <a:prstGeom prst="rect">
            <a:avLst/>
          </a:prstGeom>
          <a:noFill/>
        </p:spPr>
        <p:txBody>
          <a:bodyPr wrap="square" lIns="0" tIns="0" rIns="0" bIns="0" rtlCol="0">
            <a:spAutoFit/>
          </a:bodyPr>
          <a:lstStyle/>
          <a:p>
            <a:pPr>
              <a:lnSpc>
                <a:spcPct val="150000"/>
              </a:lnSpc>
            </a:pPr>
            <a:r>
              <a:rPr lang="en-ID" sz="1100" dirty="0">
                <a:solidFill>
                  <a:schemeClr val="bg1"/>
                </a:solidFill>
                <a:latin typeface="Avenir Book" panose="02000503020000020003" pitchFamily="2" charset="0"/>
              </a:rPr>
              <a:t>8</a:t>
            </a:r>
          </a:p>
        </p:txBody>
      </p:sp>
      <p:sp>
        <p:nvSpPr>
          <p:cNvPr id="65" name="Rectangle 64">
            <a:extLst>
              <a:ext uri="{FF2B5EF4-FFF2-40B4-BE49-F238E27FC236}">
                <a16:creationId xmlns:a16="http://schemas.microsoft.com/office/drawing/2014/main" id="{08FDCE02-ECC8-FD44-8610-81314D790753}"/>
              </a:ext>
            </a:extLst>
          </p:cNvPr>
          <p:cNvSpPr/>
          <p:nvPr/>
        </p:nvSpPr>
        <p:spPr>
          <a:xfrm>
            <a:off x="-16768" y="-8342"/>
            <a:ext cx="123691" cy="6888145"/>
          </a:xfrm>
          <a:prstGeom prst="rect">
            <a:avLst/>
          </a:prstGeom>
          <a:solidFill>
            <a:srgbClr val="FDD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6" name="Picture 65">
            <a:extLst>
              <a:ext uri="{FF2B5EF4-FFF2-40B4-BE49-F238E27FC236}">
                <a16:creationId xmlns:a16="http://schemas.microsoft.com/office/drawing/2014/main" id="{4A7447DA-AA1B-9441-BEF2-17838DB4D818}"/>
              </a:ext>
            </a:extLst>
          </p:cNvPr>
          <p:cNvPicPr>
            <a:picLocks noChangeAspect="1"/>
          </p:cNvPicPr>
          <p:nvPr/>
        </p:nvPicPr>
        <p:blipFill>
          <a:blip r:embed="rId2"/>
          <a:stretch>
            <a:fillRect/>
          </a:stretch>
        </p:blipFill>
        <p:spPr>
          <a:xfrm>
            <a:off x="10787448" y="403228"/>
            <a:ext cx="1033849" cy="288078"/>
          </a:xfrm>
          <a:prstGeom prst="rect">
            <a:avLst/>
          </a:prstGeom>
        </p:spPr>
      </p:pic>
      <p:sp>
        <p:nvSpPr>
          <p:cNvPr id="73" name="Freeform 72">
            <a:extLst>
              <a:ext uri="{FF2B5EF4-FFF2-40B4-BE49-F238E27FC236}">
                <a16:creationId xmlns:a16="http://schemas.microsoft.com/office/drawing/2014/main" id="{9B4B10E8-B4AF-E547-8A7D-9449E1B9E9B0}"/>
              </a:ext>
            </a:extLst>
          </p:cNvPr>
          <p:cNvSpPr/>
          <p:nvPr/>
        </p:nvSpPr>
        <p:spPr>
          <a:xfrm>
            <a:off x="9650792" y="4791985"/>
            <a:ext cx="256729" cy="240751"/>
          </a:xfrm>
          <a:custGeom>
            <a:avLst/>
            <a:gdLst>
              <a:gd name="connsiteX0" fmla="*/ 261271 w 522541"/>
              <a:gd name="connsiteY0" fmla="*/ 280450 h 514158"/>
              <a:gd name="connsiteX1" fmla="*/ 237519 w 522541"/>
              <a:gd name="connsiteY1" fmla="*/ 303821 h 514158"/>
              <a:gd name="connsiteX2" fmla="*/ 237519 w 522541"/>
              <a:gd name="connsiteY2" fmla="*/ 397304 h 514158"/>
              <a:gd name="connsiteX3" fmla="*/ 261271 w 522541"/>
              <a:gd name="connsiteY3" fmla="*/ 420675 h 514158"/>
              <a:gd name="connsiteX4" fmla="*/ 285022 w 522541"/>
              <a:gd name="connsiteY4" fmla="*/ 397304 h 514158"/>
              <a:gd name="connsiteX5" fmla="*/ 285022 w 522541"/>
              <a:gd name="connsiteY5" fmla="*/ 303821 h 514158"/>
              <a:gd name="connsiteX6" fmla="*/ 261271 w 522541"/>
              <a:gd name="connsiteY6" fmla="*/ 280450 h 514158"/>
              <a:gd name="connsiteX7" fmla="*/ 451286 w 522541"/>
              <a:gd name="connsiteY7" fmla="*/ 186967 h 514158"/>
              <a:gd name="connsiteX8" fmla="*/ 427534 w 522541"/>
              <a:gd name="connsiteY8" fmla="*/ 210337 h 514158"/>
              <a:gd name="connsiteX9" fmla="*/ 427534 w 522541"/>
              <a:gd name="connsiteY9" fmla="*/ 303821 h 514158"/>
              <a:gd name="connsiteX10" fmla="*/ 451286 w 522541"/>
              <a:gd name="connsiteY10" fmla="*/ 327191 h 514158"/>
              <a:gd name="connsiteX11" fmla="*/ 475037 w 522541"/>
              <a:gd name="connsiteY11" fmla="*/ 303821 h 514158"/>
              <a:gd name="connsiteX12" fmla="*/ 475037 w 522541"/>
              <a:gd name="connsiteY12" fmla="*/ 210337 h 514158"/>
              <a:gd name="connsiteX13" fmla="*/ 451286 w 522541"/>
              <a:gd name="connsiteY13" fmla="*/ 186967 h 514158"/>
              <a:gd name="connsiteX14" fmla="*/ 71256 w 522541"/>
              <a:gd name="connsiteY14" fmla="*/ 93483 h 514158"/>
              <a:gd name="connsiteX15" fmla="*/ 47504 w 522541"/>
              <a:gd name="connsiteY15" fmla="*/ 116854 h 514158"/>
              <a:gd name="connsiteX16" fmla="*/ 47504 w 522541"/>
              <a:gd name="connsiteY16" fmla="*/ 210337 h 514158"/>
              <a:gd name="connsiteX17" fmla="*/ 71256 w 522541"/>
              <a:gd name="connsiteY17" fmla="*/ 233708 h 514158"/>
              <a:gd name="connsiteX18" fmla="*/ 95007 w 522541"/>
              <a:gd name="connsiteY18" fmla="*/ 210337 h 514158"/>
              <a:gd name="connsiteX19" fmla="*/ 95007 w 522541"/>
              <a:gd name="connsiteY19" fmla="*/ 116854 h 514158"/>
              <a:gd name="connsiteX20" fmla="*/ 71256 w 522541"/>
              <a:gd name="connsiteY20" fmla="*/ 93483 h 514158"/>
              <a:gd name="connsiteX21" fmla="*/ 451286 w 522541"/>
              <a:gd name="connsiteY21" fmla="*/ 0 h 514158"/>
              <a:gd name="connsiteX22" fmla="*/ 475037 w 522541"/>
              <a:gd name="connsiteY22" fmla="*/ 23371 h 514158"/>
              <a:gd name="connsiteX23" fmla="*/ 475037 w 522541"/>
              <a:gd name="connsiteY23" fmla="*/ 140225 h 514158"/>
              <a:gd name="connsiteX24" fmla="*/ 474712 w 522541"/>
              <a:gd name="connsiteY24" fmla="*/ 144102 h 514158"/>
              <a:gd name="connsiteX25" fmla="*/ 522541 w 522541"/>
              <a:gd name="connsiteY25" fmla="*/ 210337 h 514158"/>
              <a:gd name="connsiteX26" fmla="*/ 522541 w 522541"/>
              <a:gd name="connsiteY26" fmla="*/ 303821 h 514158"/>
              <a:gd name="connsiteX27" fmla="*/ 474712 w 522541"/>
              <a:gd name="connsiteY27" fmla="*/ 370056 h 514158"/>
              <a:gd name="connsiteX28" fmla="*/ 475037 w 522541"/>
              <a:gd name="connsiteY28" fmla="*/ 373933 h 514158"/>
              <a:gd name="connsiteX29" fmla="*/ 475037 w 522541"/>
              <a:gd name="connsiteY29" fmla="*/ 490787 h 514158"/>
              <a:gd name="connsiteX30" fmla="*/ 451286 w 522541"/>
              <a:gd name="connsiteY30" fmla="*/ 514158 h 514158"/>
              <a:gd name="connsiteX31" fmla="*/ 427534 w 522541"/>
              <a:gd name="connsiteY31" fmla="*/ 490787 h 514158"/>
              <a:gd name="connsiteX32" fmla="*/ 427534 w 522541"/>
              <a:gd name="connsiteY32" fmla="*/ 373933 h 514158"/>
              <a:gd name="connsiteX33" fmla="*/ 427859 w 522541"/>
              <a:gd name="connsiteY33" fmla="*/ 370056 h 514158"/>
              <a:gd name="connsiteX34" fmla="*/ 380030 w 522541"/>
              <a:gd name="connsiteY34" fmla="*/ 303821 h 514158"/>
              <a:gd name="connsiteX35" fmla="*/ 380030 w 522541"/>
              <a:gd name="connsiteY35" fmla="*/ 210337 h 514158"/>
              <a:gd name="connsiteX36" fmla="*/ 427859 w 522541"/>
              <a:gd name="connsiteY36" fmla="*/ 144102 h 514158"/>
              <a:gd name="connsiteX37" fmla="*/ 427534 w 522541"/>
              <a:gd name="connsiteY37" fmla="*/ 140225 h 514158"/>
              <a:gd name="connsiteX38" fmla="*/ 427534 w 522541"/>
              <a:gd name="connsiteY38" fmla="*/ 23371 h 514158"/>
              <a:gd name="connsiteX39" fmla="*/ 451286 w 522541"/>
              <a:gd name="connsiteY39" fmla="*/ 0 h 514158"/>
              <a:gd name="connsiteX40" fmla="*/ 261271 w 522541"/>
              <a:gd name="connsiteY40" fmla="*/ 0 h 514158"/>
              <a:gd name="connsiteX41" fmla="*/ 285022 w 522541"/>
              <a:gd name="connsiteY41" fmla="*/ 23371 h 514158"/>
              <a:gd name="connsiteX42" fmla="*/ 285022 w 522541"/>
              <a:gd name="connsiteY42" fmla="*/ 233708 h 514158"/>
              <a:gd name="connsiteX43" fmla="*/ 284697 w 522541"/>
              <a:gd name="connsiteY43" fmla="*/ 237585 h 514158"/>
              <a:gd name="connsiteX44" fmla="*/ 332526 w 522541"/>
              <a:gd name="connsiteY44" fmla="*/ 303821 h 514158"/>
              <a:gd name="connsiteX45" fmla="*/ 332526 w 522541"/>
              <a:gd name="connsiteY45" fmla="*/ 397304 h 514158"/>
              <a:gd name="connsiteX46" fmla="*/ 285022 w 522541"/>
              <a:gd name="connsiteY46" fmla="*/ 463427 h 514158"/>
              <a:gd name="connsiteX47" fmla="*/ 285022 w 522541"/>
              <a:gd name="connsiteY47" fmla="*/ 490787 h 514158"/>
              <a:gd name="connsiteX48" fmla="*/ 261271 w 522541"/>
              <a:gd name="connsiteY48" fmla="*/ 514158 h 514158"/>
              <a:gd name="connsiteX49" fmla="*/ 237519 w 522541"/>
              <a:gd name="connsiteY49" fmla="*/ 490787 h 514158"/>
              <a:gd name="connsiteX50" fmla="*/ 237519 w 522541"/>
              <a:gd name="connsiteY50" fmla="*/ 463427 h 514158"/>
              <a:gd name="connsiteX51" fmla="*/ 190015 w 522541"/>
              <a:gd name="connsiteY51" fmla="*/ 397304 h 514158"/>
              <a:gd name="connsiteX52" fmla="*/ 190015 w 522541"/>
              <a:gd name="connsiteY52" fmla="*/ 303821 h 514158"/>
              <a:gd name="connsiteX53" fmla="*/ 237844 w 522541"/>
              <a:gd name="connsiteY53" fmla="*/ 237585 h 514158"/>
              <a:gd name="connsiteX54" fmla="*/ 237519 w 522541"/>
              <a:gd name="connsiteY54" fmla="*/ 233708 h 514158"/>
              <a:gd name="connsiteX55" fmla="*/ 237519 w 522541"/>
              <a:gd name="connsiteY55" fmla="*/ 23371 h 514158"/>
              <a:gd name="connsiteX56" fmla="*/ 261271 w 522541"/>
              <a:gd name="connsiteY56" fmla="*/ 0 h 514158"/>
              <a:gd name="connsiteX57" fmla="*/ 71256 w 522541"/>
              <a:gd name="connsiteY57" fmla="*/ 0 h 514158"/>
              <a:gd name="connsiteX58" fmla="*/ 95007 w 522541"/>
              <a:gd name="connsiteY58" fmla="*/ 23371 h 514158"/>
              <a:gd name="connsiteX59" fmla="*/ 95007 w 522541"/>
              <a:gd name="connsiteY59" fmla="*/ 50731 h 514158"/>
              <a:gd name="connsiteX60" fmla="*/ 142511 w 522541"/>
              <a:gd name="connsiteY60" fmla="*/ 116854 h 514158"/>
              <a:gd name="connsiteX61" fmla="*/ 142511 w 522541"/>
              <a:gd name="connsiteY61" fmla="*/ 210337 h 514158"/>
              <a:gd name="connsiteX62" fmla="*/ 94682 w 522541"/>
              <a:gd name="connsiteY62" fmla="*/ 276573 h 514158"/>
              <a:gd name="connsiteX63" fmla="*/ 95007 w 522541"/>
              <a:gd name="connsiteY63" fmla="*/ 280450 h 514158"/>
              <a:gd name="connsiteX64" fmla="*/ 95007 w 522541"/>
              <a:gd name="connsiteY64" fmla="*/ 490787 h 514158"/>
              <a:gd name="connsiteX65" fmla="*/ 71256 w 522541"/>
              <a:gd name="connsiteY65" fmla="*/ 514158 h 514158"/>
              <a:gd name="connsiteX66" fmla="*/ 47504 w 522541"/>
              <a:gd name="connsiteY66" fmla="*/ 490787 h 514158"/>
              <a:gd name="connsiteX67" fmla="*/ 47504 w 522541"/>
              <a:gd name="connsiteY67" fmla="*/ 280450 h 514158"/>
              <a:gd name="connsiteX68" fmla="*/ 47829 w 522541"/>
              <a:gd name="connsiteY68" fmla="*/ 276573 h 514158"/>
              <a:gd name="connsiteX69" fmla="*/ 0 w 522541"/>
              <a:gd name="connsiteY69" fmla="*/ 210337 h 514158"/>
              <a:gd name="connsiteX70" fmla="*/ 0 w 522541"/>
              <a:gd name="connsiteY70" fmla="*/ 116854 h 514158"/>
              <a:gd name="connsiteX71" fmla="*/ 47504 w 522541"/>
              <a:gd name="connsiteY71" fmla="*/ 50731 h 514158"/>
              <a:gd name="connsiteX72" fmla="*/ 47504 w 522541"/>
              <a:gd name="connsiteY72" fmla="*/ 23371 h 514158"/>
              <a:gd name="connsiteX73" fmla="*/ 71256 w 522541"/>
              <a:gd name="connsiteY73" fmla="*/ 0 h 51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22541" h="514158">
                <a:moveTo>
                  <a:pt x="261271" y="280450"/>
                </a:moveTo>
                <a:cubicBezTo>
                  <a:pt x="248152" y="280450"/>
                  <a:pt x="237519" y="290913"/>
                  <a:pt x="237519" y="303821"/>
                </a:cubicBezTo>
                <a:lnTo>
                  <a:pt x="237519" y="397304"/>
                </a:lnTo>
                <a:cubicBezTo>
                  <a:pt x="237519" y="410212"/>
                  <a:pt x="248152" y="420675"/>
                  <a:pt x="261271" y="420675"/>
                </a:cubicBezTo>
                <a:cubicBezTo>
                  <a:pt x="274389" y="420675"/>
                  <a:pt x="285022" y="410212"/>
                  <a:pt x="285022" y="397304"/>
                </a:cubicBezTo>
                <a:lnTo>
                  <a:pt x="285022" y="303821"/>
                </a:lnTo>
                <a:cubicBezTo>
                  <a:pt x="285022" y="290913"/>
                  <a:pt x="274389" y="280450"/>
                  <a:pt x="261271" y="280450"/>
                </a:cubicBezTo>
                <a:close/>
                <a:moveTo>
                  <a:pt x="451286" y="186967"/>
                </a:moveTo>
                <a:cubicBezTo>
                  <a:pt x="438167" y="186967"/>
                  <a:pt x="427534" y="197430"/>
                  <a:pt x="427534" y="210337"/>
                </a:cubicBezTo>
                <a:lnTo>
                  <a:pt x="427534" y="303821"/>
                </a:lnTo>
                <a:cubicBezTo>
                  <a:pt x="427534" y="316728"/>
                  <a:pt x="438167" y="327191"/>
                  <a:pt x="451286" y="327191"/>
                </a:cubicBezTo>
                <a:cubicBezTo>
                  <a:pt x="464404" y="327191"/>
                  <a:pt x="475037" y="316728"/>
                  <a:pt x="475037" y="303821"/>
                </a:cubicBezTo>
                <a:lnTo>
                  <a:pt x="475037" y="210337"/>
                </a:lnTo>
                <a:cubicBezTo>
                  <a:pt x="475037" y="197430"/>
                  <a:pt x="464404" y="186967"/>
                  <a:pt x="451286" y="186967"/>
                </a:cubicBezTo>
                <a:close/>
                <a:moveTo>
                  <a:pt x="71256" y="93483"/>
                </a:moveTo>
                <a:cubicBezTo>
                  <a:pt x="58138" y="93483"/>
                  <a:pt x="47504" y="103947"/>
                  <a:pt x="47504" y="116854"/>
                </a:cubicBezTo>
                <a:lnTo>
                  <a:pt x="47504" y="210337"/>
                </a:lnTo>
                <a:cubicBezTo>
                  <a:pt x="47504" y="223245"/>
                  <a:pt x="58138" y="233708"/>
                  <a:pt x="71256" y="233708"/>
                </a:cubicBezTo>
                <a:cubicBezTo>
                  <a:pt x="84373" y="233708"/>
                  <a:pt x="95007" y="223245"/>
                  <a:pt x="95007" y="210337"/>
                </a:cubicBezTo>
                <a:lnTo>
                  <a:pt x="95007" y="116854"/>
                </a:lnTo>
                <a:cubicBezTo>
                  <a:pt x="95007" y="103947"/>
                  <a:pt x="84373" y="93483"/>
                  <a:pt x="71256" y="93483"/>
                </a:cubicBezTo>
                <a:close/>
                <a:moveTo>
                  <a:pt x="451286" y="0"/>
                </a:moveTo>
                <a:cubicBezTo>
                  <a:pt x="464404" y="0"/>
                  <a:pt x="475037" y="10463"/>
                  <a:pt x="475037" y="23371"/>
                </a:cubicBezTo>
                <a:lnTo>
                  <a:pt x="475037" y="140225"/>
                </a:lnTo>
                <a:cubicBezTo>
                  <a:pt x="475037" y="141546"/>
                  <a:pt x="474926" y="142841"/>
                  <a:pt x="474712" y="144102"/>
                </a:cubicBezTo>
                <a:cubicBezTo>
                  <a:pt x="502556" y="153636"/>
                  <a:pt x="522541" y="179690"/>
                  <a:pt x="522541" y="210337"/>
                </a:cubicBezTo>
                <a:lnTo>
                  <a:pt x="522541" y="303821"/>
                </a:lnTo>
                <a:cubicBezTo>
                  <a:pt x="522541" y="334467"/>
                  <a:pt x="502556" y="360523"/>
                  <a:pt x="474712" y="370056"/>
                </a:cubicBezTo>
                <a:cubicBezTo>
                  <a:pt x="474926" y="371318"/>
                  <a:pt x="475037" y="372613"/>
                  <a:pt x="475037" y="373933"/>
                </a:cubicBezTo>
                <a:lnTo>
                  <a:pt x="475037" y="490787"/>
                </a:lnTo>
                <a:cubicBezTo>
                  <a:pt x="475037" y="503695"/>
                  <a:pt x="464404" y="514158"/>
                  <a:pt x="451286" y="514158"/>
                </a:cubicBezTo>
                <a:cubicBezTo>
                  <a:pt x="438167" y="514158"/>
                  <a:pt x="427534" y="503695"/>
                  <a:pt x="427534" y="490787"/>
                </a:cubicBezTo>
                <a:lnTo>
                  <a:pt x="427534" y="373933"/>
                </a:lnTo>
                <a:cubicBezTo>
                  <a:pt x="427534" y="372613"/>
                  <a:pt x="427645" y="371318"/>
                  <a:pt x="427859" y="370056"/>
                </a:cubicBezTo>
                <a:cubicBezTo>
                  <a:pt x="400015" y="360521"/>
                  <a:pt x="380030" y="334467"/>
                  <a:pt x="380030" y="303821"/>
                </a:cubicBezTo>
                <a:lnTo>
                  <a:pt x="380030" y="210337"/>
                </a:lnTo>
                <a:cubicBezTo>
                  <a:pt x="380030" y="179691"/>
                  <a:pt x="400015" y="153636"/>
                  <a:pt x="427859" y="144102"/>
                </a:cubicBezTo>
                <a:cubicBezTo>
                  <a:pt x="427645" y="142841"/>
                  <a:pt x="427534" y="141546"/>
                  <a:pt x="427534" y="140225"/>
                </a:cubicBezTo>
                <a:lnTo>
                  <a:pt x="427534" y="23371"/>
                </a:lnTo>
                <a:cubicBezTo>
                  <a:pt x="427534" y="10463"/>
                  <a:pt x="438167" y="0"/>
                  <a:pt x="451286" y="0"/>
                </a:cubicBezTo>
                <a:close/>
                <a:moveTo>
                  <a:pt x="261271" y="0"/>
                </a:moveTo>
                <a:cubicBezTo>
                  <a:pt x="274389" y="0"/>
                  <a:pt x="285022" y="10463"/>
                  <a:pt x="285022" y="23371"/>
                </a:cubicBezTo>
                <a:lnTo>
                  <a:pt x="285022" y="233708"/>
                </a:lnTo>
                <a:cubicBezTo>
                  <a:pt x="285022" y="235029"/>
                  <a:pt x="284911" y="236323"/>
                  <a:pt x="284697" y="237585"/>
                </a:cubicBezTo>
                <a:cubicBezTo>
                  <a:pt x="312541" y="247118"/>
                  <a:pt x="332526" y="273174"/>
                  <a:pt x="332526" y="303821"/>
                </a:cubicBezTo>
                <a:lnTo>
                  <a:pt x="332526" y="397304"/>
                </a:lnTo>
                <a:cubicBezTo>
                  <a:pt x="332526" y="427831"/>
                  <a:pt x="312698" y="453803"/>
                  <a:pt x="285022" y="463427"/>
                </a:cubicBezTo>
                <a:lnTo>
                  <a:pt x="285022" y="490787"/>
                </a:lnTo>
                <a:cubicBezTo>
                  <a:pt x="285022" y="503695"/>
                  <a:pt x="274389" y="514158"/>
                  <a:pt x="261271" y="514158"/>
                </a:cubicBezTo>
                <a:cubicBezTo>
                  <a:pt x="248152" y="514158"/>
                  <a:pt x="237519" y="503695"/>
                  <a:pt x="237519" y="490787"/>
                </a:cubicBezTo>
                <a:lnTo>
                  <a:pt x="237519" y="463427"/>
                </a:lnTo>
                <a:cubicBezTo>
                  <a:pt x="209843" y="453803"/>
                  <a:pt x="190015" y="427831"/>
                  <a:pt x="190015" y="397304"/>
                </a:cubicBezTo>
                <a:lnTo>
                  <a:pt x="190015" y="303821"/>
                </a:lnTo>
                <a:cubicBezTo>
                  <a:pt x="190015" y="273174"/>
                  <a:pt x="209999" y="247118"/>
                  <a:pt x="237844" y="237585"/>
                </a:cubicBezTo>
                <a:cubicBezTo>
                  <a:pt x="237630" y="236323"/>
                  <a:pt x="237519" y="235029"/>
                  <a:pt x="237519" y="233708"/>
                </a:cubicBezTo>
                <a:lnTo>
                  <a:pt x="237519" y="23371"/>
                </a:lnTo>
                <a:cubicBezTo>
                  <a:pt x="237519" y="10463"/>
                  <a:pt x="248152" y="0"/>
                  <a:pt x="261271" y="0"/>
                </a:cubicBezTo>
                <a:close/>
                <a:moveTo>
                  <a:pt x="71256" y="0"/>
                </a:moveTo>
                <a:cubicBezTo>
                  <a:pt x="84373" y="0"/>
                  <a:pt x="95007" y="10463"/>
                  <a:pt x="95007" y="23371"/>
                </a:cubicBezTo>
                <a:lnTo>
                  <a:pt x="95007" y="50731"/>
                </a:lnTo>
                <a:cubicBezTo>
                  <a:pt x="122683" y="60356"/>
                  <a:pt x="142511" y="86327"/>
                  <a:pt x="142511" y="116854"/>
                </a:cubicBezTo>
                <a:lnTo>
                  <a:pt x="142511" y="210337"/>
                </a:lnTo>
                <a:cubicBezTo>
                  <a:pt x="142511" y="240984"/>
                  <a:pt x="122528" y="267040"/>
                  <a:pt x="94682" y="276573"/>
                </a:cubicBezTo>
                <a:cubicBezTo>
                  <a:pt x="94896" y="277835"/>
                  <a:pt x="95007" y="279129"/>
                  <a:pt x="95007" y="280450"/>
                </a:cubicBezTo>
                <a:lnTo>
                  <a:pt x="95007" y="490787"/>
                </a:lnTo>
                <a:cubicBezTo>
                  <a:pt x="95007" y="503695"/>
                  <a:pt x="84374" y="514158"/>
                  <a:pt x="71256" y="514158"/>
                </a:cubicBezTo>
                <a:cubicBezTo>
                  <a:pt x="58138" y="514158"/>
                  <a:pt x="47504" y="503695"/>
                  <a:pt x="47504" y="490787"/>
                </a:cubicBezTo>
                <a:lnTo>
                  <a:pt x="47504" y="280450"/>
                </a:lnTo>
                <a:cubicBezTo>
                  <a:pt x="47504" y="279129"/>
                  <a:pt x="47615" y="277835"/>
                  <a:pt x="47829" y="276573"/>
                </a:cubicBezTo>
                <a:cubicBezTo>
                  <a:pt x="19984" y="267040"/>
                  <a:pt x="0" y="240984"/>
                  <a:pt x="0" y="210337"/>
                </a:cubicBezTo>
                <a:lnTo>
                  <a:pt x="0" y="116854"/>
                </a:lnTo>
                <a:cubicBezTo>
                  <a:pt x="0" y="86327"/>
                  <a:pt x="19828" y="60356"/>
                  <a:pt x="47504" y="50731"/>
                </a:cubicBezTo>
                <a:lnTo>
                  <a:pt x="47504" y="23371"/>
                </a:lnTo>
                <a:cubicBezTo>
                  <a:pt x="47504" y="10463"/>
                  <a:pt x="58138" y="0"/>
                  <a:pt x="71256" y="0"/>
                </a:cubicBezTo>
                <a:close/>
              </a:path>
            </a:pathLst>
          </a:custGeom>
          <a:solidFill>
            <a:schemeClr val="bg1">
              <a:lumMod val="50000"/>
            </a:schemeClr>
          </a:solidFill>
          <a:ln w="23605" cap="flat">
            <a:noFill/>
            <a:prstDash val="solid"/>
            <a:miter/>
          </a:ln>
        </p:spPr>
        <p:txBody>
          <a:bodyPr wrap="square" rtlCol="0" anchor="ctr">
            <a:noAutofit/>
          </a:bodyPr>
          <a:lstStyle/>
          <a:p>
            <a:endParaRPr lang="en-TL"/>
          </a:p>
        </p:txBody>
      </p:sp>
      <p:sp>
        <p:nvSpPr>
          <p:cNvPr id="74" name="TextBox 73">
            <a:extLst>
              <a:ext uri="{FF2B5EF4-FFF2-40B4-BE49-F238E27FC236}">
                <a16:creationId xmlns:a16="http://schemas.microsoft.com/office/drawing/2014/main" id="{A26FF0E5-4964-224D-A60C-5172FA9E4F41}"/>
              </a:ext>
            </a:extLst>
          </p:cNvPr>
          <p:cNvSpPr txBox="1"/>
          <p:nvPr/>
        </p:nvSpPr>
        <p:spPr>
          <a:xfrm>
            <a:off x="655471" y="552933"/>
            <a:ext cx="4997570" cy="707886"/>
          </a:xfrm>
          <a:prstGeom prst="rect">
            <a:avLst/>
          </a:prstGeom>
          <a:noFill/>
        </p:spPr>
        <p:txBody>
          <a:bodyPr wrap="square" rtlCol="0">
            <a:spAutoFit/>
          </a:bodyPr>
          <a:lstStyle/>
          <a:p>
            <a:r>
              <a:rPr lang="en-US" sz="4000" spc="100" dirty="0">
                <a:solidFill>
                  <a:srgbClr val="FFD60A"/>
                </a:solidFill>
                <a:latin typeface="Montserrat Black" panose="00000A00000000000000" pitchFamily="2" charset="0"/>
              </a:rPr>
              <a:t>HOW IT WORKS</a:t>
            </a:r>
          </a:p>
        </p:txBody>
      </p:sp>
      <p:sp>
        <p:nvSpPr>
          <p:cNvPr id="75" name="TextBox 74">
            <a:extLst>
              <a:ext uri="{FF2B5EF4-FFF2-40B4-BE49-F238E27FC236}">
                <a16:creationId xmlns:a16="http://schemas.microsoft.com/office/drawing/2014/main" id="{B48DAED5-F3D9-8847-BC80-B8E42BD31E60}"/>
              </a:ext>
            </a:extLst>
          </p:cNvPr>
          <p:cNvSpPr txBox="1"/>
          <p:nvPr/>
        </p:nvSpPr>
        <p:spPr>
          <a:xfrm>
            <a:off x="10792878" y="6315907"/>
            <a:ext cx="1063113" cy="282770"/>
          </a:xfrm>
          <a:prstGeom prst="rect">
            <a:avLst/>
          </a:prstGeom>
          <a:noFill/>
        </p:spPr>
        <p:txBody>
          <a:bodyPr wrap="none" rtlCol="0">
            <a:spAutoFit/>
          </a:bodyPr>
          <a:lstStyle/>
          <a:p>
            <a:pPr algn="r">
              <a:lnSpc>
                <a:spcPct val="150000"/>
              </a:lnSpc>
            </a:pPr>
            <a:r>
              <a:rPr lang="en-US" sz="900" b="1" dirty="0" err="1">
                <a:solidFill>
                  <a:srgbClr val="FFD60A"/>
                </a:solidFill>
                <a:latin typeface="Poppins" pitchFamily="2" charset="77"/>
                <a:ea typeface="Open Sans" panose="020B0606030504020204" pitchFamily="34" charset="0"/>
                <a:cs typeface="Poppins" pitchFamily="2" charset="77"/>
              </a:rPr>
              <a:t>www.hicell.net</a:t>
            </a:r>
            <a:endParaRPr lang="en-US" sz="900" b="1" dirty="0">
              <a:solidFill>
                <a:srgbClr val="FFD60A"/>
              </a:solidFill>
              <a:latin typeface="Poppins" pitchFamily="2" charset="77"/>
              <a:ea typeface="Open Sans" panose="020B0606030504020204" pitchFamily="34" charset="0"/>
              <a:cs typeface="Poppins" pitchFamily="2" charset="77"/>
            </a:endParaRPr>
          </a:p>
        </p:txBody>
      </p:sp>
      <p:sp>
        <p:nvSpPr>
          <p:cNvPr id="76" name="TextBox">
            <a:extLst>
              <a:ext uri="{FF2B5EF4-FFF2-40B4-BE49-F238E27FC236}">
                <a16:creationId xmlns:a16="http://schemas.microsoft.com/office/drawing/2014/main" id="{67E88823-D9A6-264B-BF19-CAFD02096DBE}"/>
              </a:ext>
            </a:extLst>
          </p:cNvPr>
          <p:cNvSpPr txBox="1"/>
          <p:nvPr/>
        </p:nvSpPr>
        <p:spPr>
          <a:xfrm>
            <a:off x="6033674" y="6130783"/>
            <a:ext cx="5814047" cy="189796"/>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just"/>
            <a:r>
              <a:rPr lang="en-GB" sz="900" i="1" dirty="0">
                <a:latin typeface="Avenir Light" panose="020B0402020203020204" pitchFamily="34" charset="77"/>
              </a:rPr>
              <a:t>All texts are pronounced through Google Text Speech, depending on the language being transmitted each time.</a:t>
            </a:r>
          </a:p>
        </p:txBody>
      </p:sp>
    </p:spTree>
    <p:extLst>
      <p:ext uri="{BB962C8B-B14F-4D97-AF65-F5344CB8AC3E}">
        <p14:creationId xmlns:p14="http://schemas.microsoft.com/office/powerpoint/2010/main" val="1276448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2068</Words>
  <Application>Microsoft Macintosh PowerPoint</Application>
  <PresentationFormat>Widescreen</PresentationFormat>
  <Paragraphs>174</Paragraphs>
  <Slides>18</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Arial</vt:lpstr>
      <vt:lpstr>Avenir Book</vt:lpstr>
      <vt:lpstr>Avenir Light</vt:lpstr>
      <vt:lpstr>Calibri</vt:lpstr>
      <vt:lpstr>Calibri Light</vt:lpstr>
      <vt:lpstr>Dosis</vt:lpstr>
      <vt:lpstr>Lato</vt:lpstr>
      <vt:lpstr>Montserrat</vt:lpstr>
      <vt:lpstr>Montserrat Black</vt:lpstr>
      <vt:lpstr>Montserrat ExtraBold</vt:lpstr>
      <vt:lpstr>Open Sans</vt:lpstr>
      <vt:lpstr>Poppins</vt:lpstr>
      <vt:lpstr>Poppins SemiBold</vt:lpstr>
      <vt:lpstr>PT Sans</vt:lpstr>
      <vt:lpstr>Raleway</vt:lpstr>
      <vt:lpstr>Roboto</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cp:revision>
  <dcterms:created xsi:type="dcterms:W3CDTF">2022-02-24T13:35:25Z</dcterms:created>
  <dcterms:modified xsi:type="dcterms:W3CDTF">2022-02-24T15:51:20Z</dcterms:modified>
</cp:coreProperties>
</file>